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0"/>
  </p:notesMasterIdLst>
  <p:sldIdLst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72647" autoAdjust="0"/>
  </p:normalViewPr>
  <p:slideViewPr>
    <p:cSldViewPr>
      <p:cViewPr varScale="1">
        <p:scale>
          <a:sx n="52" d="100"/>
          <a:sy n="52" d="100"/>
        </p:scale>
        <p:origin x="-189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Housekeeping</a:t>
            </a:r>
            <a:r>
              <a:rPr lang="en-GB" baseline="0" dirty="0" smtClean="0"/>
              <a:t> – I’ll let you have the </a:t>
            </a:r>
            <a:r>
              <a:rPr lang="en-GB" dirty="0" smtClean="0"/>
              <a:t>venue specific info on the morning</a:t>
            </a:r>
          </a:p>
          <a:p>
            <a:endParaRPr lang="en-GB" dirty="0" smtClean="0"/>
          </a:p>
          <a:p>
            <a:r>
              <a:rPr lang="en-GB" dirty="0" smtClean="0"/>
              <a:t>Outline of the day – the morning will provide attendees with the opportunity to hear about</a:t>
            </a:r>
            <a:r>
              <a:rPr lang="en-GB" baseline="0" dirty="0" smtClean="0"/>
              <a:t> the Practitioner scheme from a number of different perspectives, including from a Practitioner who has completed the scheme plus hopefully – time permitting – an opportunity for speaker Q&amp;A. The afternoon will provide details about the EM scheme and an opportunity for Practitioners, Assessors and Verifiers to find out more; and for Practitioners particularly to begin to think through whether the scheme is right for them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Delegate</a:t>
            </a:r>
            <a:r>
              <a:rPr lang="en-GB" baseline="0" dirty="0" smtClean="0"/>
              <a:t> packs contain lots of helpful information and docs will be circulated electronically after the event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9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presentation will give a very brief overview of the Practitioner programme – a taster of what the other speakers will cover in more depth; and to reinforce that having</a:t>
            </a:r>
            <a:r>
              <a:rPr lang="en-GB" baseline="0" dirty="0" smtClean="0"/>
              <a:t> an East Midlands scheme is a great opportunity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8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Steering Group includes representation from HEE EM, PHE EM, Local Authorities</a:t>
            </a:r>
            <a:r>
              <a:rPr lang="en-GB" baseline="0" dirty="0" smtClean="0"/>
              <a:t> 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7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133303"/>
            <a:ext cx="9144000" cy="47246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988840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172450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9" name="Picture 8" descr="\\colhpafil004\Colindale_Data\HQ Group and LARS\Group Data\Design\Branding and logos\PHE logos with strapline\Small without Old French text\PHE small logo for A4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74110" cy="1812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2" y="54868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8000" y="1412776"/>
            <a:ext cx="8028000" cy="4739679"/>
          </a:xfrm>
        </p:spPr>
        <p:txBody>
          <a:bodyPr/>
          <a:lstStyle>
            <a:lvl1pPr>
              <a:spcBef>
                <a:spcPts val="1200"/>
              </a:spcBef>
              <a:defRPr sz="1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Text should be 12-18pt Arial. Do not use other fonts.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0" y="6308725"/>
            <a:ext cx="9144000" cy="549275"/>
          </a:xfrm>
        </p:spPr>
        <p:txBody>
          <a:bodyPr/>
          <a:lstStyle>
            <a:lvl1pPr>
              <a:defRPr/>
            </a:lvl1pPr>
          </a:lstStyle>
          <a:p>
            <a:pPr marL="531813"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173038" indent="0"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Public Health Practitioner Registration Scheme Launch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Fourth </a:t>
            </a:r>
            <a:r>
              <a:rPr lang="en-US" dirty="0"/>
              <a:t>level</a:t>
            </a:r>
          </a:p>
          <a:p>
            <a:pPr lvl="5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Public Health Practitioner Registration Scheme Launch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492896"/>
            <a:ext cx="7633648" cy="2808312"/>
          </a:xfrm>
        </p:spPr>
        <p:txBody>
          <a:bodyPr/>
          <a:lstStyle/>
          <a:p>
            <a:pPr algn="ctr"/>
            <a:r>
              <a:rPr lang="en-GB" dirty="0"/>
              <a:t>East Midlands </a:t>
            </a:r>
            <a:br>
              <a:rPr lang="en-GB" dirty="0"/>
            </a:br>
            <a:r>
              <a:rPr lang="en-GB" dirty="0"/>
              <a:t>Public Health Practitioner </a:t>
            </a:r>
            <a:br>
              <a:rPr lang="en-GB" dirty="0"/>
            </a:br>
            <a:r>
              <a:rPr lang="en-GB" dirty="0"/>
              <a:t>Registration </a:t>
            </a:r>
            <a:r>
              <a:rPr lang="en-GB" dirty="0" smtClean="0"/>
              <a:t>Scheme Launch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GB" sz="9600" dirty="0"/>
              <a:t>Ann Crawford, Deputy Director Health, Wellbeing and Workforce Development</a:t>
            </a:r>
          </a:p>
          <a:p>
            <a:pPr algn="ctr"/>
            <a:r>
              <a:rPr lang="en-GB" sz="9600" dirty="0"/>
              <a:t>Public Health England East Midlands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400" dirty="0" smtClean="0"/>
              <a:t>Housekeeping</a:t>
            </a:r>
          </a:p>
          <a:p>
            <a:pPr marL="0" indent="0"/>
            <a:endParaRPr lang="en-GB" sz="2400" dirty="0"/>
          </a:p>
          <a:p>
            <a:pPr marL="0" indent="0"/>
            <a:r>
              <a:rPr lang="en-GB" sz="2400" dirty="0" smtClean="0"/>
              <a:t>Phones</a:t>
            </a:r>
          </a:p>
          <a:p>
            <a:pPr marL="0" indent="0"/>
            <a:endParaRPr lang="en-GB" sz="2400" dirty="0" smtClean="0"/>
          </a:p>
          <a:p>
            <a:pPr marL="0" indent="0"/>
            <a:r>
              <a:rPr lang="en-GB" sz="2400" dirty="0" smtClean="0"/>
              <a:t>Outline </a:t>
            </a:r>
            <a:r>
              <a:rPr lang="en-GB" sz="2400" dirty="0"/>
              <a:t>of the </a:t>
            </a:r>
            <a:r>
              <a:rPr lang="en-GB" sz="2400" dirty="0" smtClean="0"/>
              <a:t>day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 Health Practitioner Registration Scheme 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6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Practitioner schemes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Scheme purpose:</a:t>
            </a:r>
          </a:p>
          <a:p>
            <a:pPr marL="895350" indent="-895350"/>
            <a:r>
              <a:rPr lang="en-GB" dirty="0"/>
              <a:t> 	</a:t>
            </a:r>
            <a:r>
              <a:rPr lang="en-GB" sz="2000" dirty="0" smtClean="0"/>
              <a:t>Professional </a:t>
            </a:r>
            <a:r>
              <a:rPr lang="en-GB" sz="2000" dirty="0"/>
              <a:t>registration programme </a:t>
            </a:r>
            <a:r>
              <a:rPr lang="en-GB" sz="2000" dirty="0" smtClean="0"/>
              <a:t>allowing individuals </a:t>
            </a:r>
            <a:r>
              <a:rPr lang="en-GB" sz="2000" dirty="0"/>
              <a:t>working in public health to become a registered Practitioner with the UK Public Health </a:t>
            </a:r>
            <a:r>
              <a:rPr lang="en-GB" sz="2000" dirty="0" smtClean="0"/>
              <a:t>Register </a:t>
            </a:r>
          </a:p>
          <a:p>
            <a:pPr marL="895350" indent="-895350"/>
            <a:r>
              <a:rPr lang="en-GB" sz="2000" dirty="0"/>
              <a:t>	</a:t>
            </a:r>
            <a:r>
              <a:rPr lang="en-GB" sz="2000" dirty="0" smtClean="0"/>
              <a:t>Professional regulation to </a:t>
            </a:r>
            <a:r>
              <a:rPr lang="en-GB" sz="2000" dirty="0"/>
              <a:t>protect, promote and maintain the health and safety of the </a:t>
            </a:r>
            <a:r>
              <a:rPr lang="en-GB" sz="2000" dirty="0" smtClean="0"/>
              <a:t>public</a:t>
            </a:r>
          </a:p>
          <a:p>
            <a:pPr marL="0" indent="0"/>
            <a:r>
              <a:rPr lang="en-GB" b="1" dirty="0" smtClean="0"/>
              <a:t>Benefits:</a:t>
            </a:r>
          </a:p>
          <a:p>
            <a:pPr marL="0" indent="0"/>
            <a:r>
              <a:rPr lang="en-GB" dirty="0"/>
              <a:t>	</a:t>
            </a:r>
            <a:r>
              <a:rPr lang="en-GB" sz="2000" dirty="0" smtClean="0"/>
              <a:t>Knowledge gain and consolidation; self development; 	validation of competence and skills;  contributing to setting </a:t>
            </a:r>
            <a:r>
              <a:rPr lang="en-GB" sz="2000" dirty="0"/>
              <a:t>and </a:t>
            </a:r>
            <a:r>
              <a:rPr lang="en-GB" sz="2000" dirty="0" smtClean="0"/>
              <a:t>	maintenance </a:t>
            </a:r>
            <a:r>
              <a:rPr lang="en-GB" sz="2000" dirty="0"/>
              <a:t>of </a:t>
            </a:r>
            <a:r>
              <a:rPr lang="en-GB" sz="2000" dirty="0" smtClean="0"/>
              <a:t>	professional  standards; system mobility</a:t>
            </a:r>
          </a:p>
          <a:p>
            <a:pPr marL="0" indent="0"/>
            <a:r>
              <a:rPr lang="en-GB" sz="2000" dirty="0"/>
              <a:t>	</a:t>
            </a:r>
            <a:r>
              <a:rPr lang="en-GB" sz="2000" dirty="0" smtClean="0"/>
              <a:t>Quality assurance - provides confidence </a:t>
            </a:r>
            <a:r>
              <a:rPr lang="en-GB" sz="2000" dirty="0"/>
              <a:t>in the professional </a:t>
            </a:r>
            <a:r>
              <a:rPr lang="en-GB" sz="2000" dirty="0" smtClean="0"/>
              <a:t>	competence </a:t>
            </a:r>
            <a:r>
              <a:rPr lang="en-GB" sz="2000" dirty="0"/>
              <a:t>of the public </a:t>
            </a:r>
            <a:r>
              <a:rPr lang="en-GB" sz="2000" dirty="0" smtClean="0"/>
              <a:t>health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 Health Practitioner Registration Scheme 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0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Practitioners?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	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sz="2000" dirty="0" smtClean="0"/>
              <a:t>Key </a:t>
            </a:r>
            <a:r>
              <a:rPr lang="en-GB" sz="2000" dirty="0"/>
              <a:t>members of the public health workforce </a:t>
            </a:r>
            <a:r>
              <a:rPr lang="en-GB" sz="2000" dirty="0" smtClean="0"/>
              <a:t>with influence </a:t>
            </a:r>
            <a:r>
              <a:rPr lang="en-GB" sz="2000" dirty="0"/>
              <a:t>on the health and wellbeing of individuals, groups, communities and </a:t>
            </a:r>
            <a:r>
              <a:rPr lang="en-GB" sz="2000" dirty="0" smtClean="0"/>
              <a:t>populations</a:t>
            </a:r>
          </a:p>
          <a:p>
            <a:endParaRPr lang="en-GB" sz="2000" dirty="0"/>
          </a:p>
          <a:p>
            <a:r>
              <a:rPr lang="en-GB" sz="2000" dirty="0"/>
              <a:t>	</a:t>
            </a:r>
            <a:r>
              <a:rPr lang="en-GB" sz="2000" dirty="0" smtClean="0"/>
              <a:t>Employed in diverse range of roles  - health </a:t>
            </a:r>
            <a:r>
              <a:rPr lang="en-GB" sz="2000" dirty="0"/>
              <a:t>improvement </a:t>
            </a:r>
            <a:r>
              <a:rPr lang="en-GB" sz="2000" dirty="0" smtClean="0"/>
              <a:t>, health </a:t>
            </a:r>
            <a:r>
              <a:rPr lang="en-GB" sz="2000" dirty="0"/>
              <a:t>protection, </a:t>
            </a:r>
            <a:r>
              <a:rPr lang="en-GB" sz="2000" dirty="0" smtClean="0"/>
              <a:t>health </a:t>
            </a:r>
            <a:r>
              <a:rPr lang="en-GB" sz="2000" dirty="0"/>
              <a:t>information, community </a:t>
            </a:r>
            <a:r>
              <a:rPr lang="en-GB" sz="2000" dirty="0" smtClean="0"/>
              <a:t>development; </a:t>
            </a:r>
          </a:p>
          <a:p>
            <a:endParaRPr lang="en-GB" sz="2000" dirty="0"/>
          </a:p>
          <a:p>
            <a:r>
              <a:rPr lang="en-GB" sz="2000" dirty="0" smtClean="0"/>
              <a:t>	Wide range of </a:t>
            </a:r>
            <a:r>
              <a:rPr lang="en-GB" sz="2000" dirty="0"/>
              <a:t>settings from the NHS and local government </a:t>
            </a:r>
            <a:r>
              <a:rPr lang="en-GB" sz="2000" dirty="0" smtClean="0"/>
              <a:t>, PHE,  voluntary and </a:t>
            </a:r>
            <a:r>
              <a:rPr lang="en-GB" sz="2000" dirty="0"/>
              <a:t>private </a:t>
            </a:r>
            <a:r>
              <a:rPr lang="en-GB" sz="2000" dirty="0" smtClean="0"/>
              <a:t>sectors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 Health Practitioner Registration Scheme 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2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East Midlands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    </a:t>
            </a:r>
          </a:p>
          <a:p>
            <a:r>
              <a:rPr lang="en-GB" dirty="0"/>
              <a:t>	</a:t>
            </a:r>
            <a:r>
              <a:rPr lang="en-GB" sz="2000" dirty="0" smtClean="0"/>
              <a:t>The East Midlands scheme is the 11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UK scheme and is funded by HEE working across the East Midlands</a:t>
            </a:r>
          </a:p>
          <a:p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Lead coordination by PHE EM and HEE EM, overseen </a:t>
            </a:r>
            <a:r>
              <a:rPr lang="en-GB" sz="2000" dirty="0"/>
              <a:t>by a multi agency Steering Group</a:t>
            </a:r>
          </a:p>
          <a:p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A great opportunity for EM Practitioners </a:t>
            </a:r>
            <a:r>
              <a:rPr lang="en-GB" sz="2000" dirty="0"/>
              <a:t>to prove their skills and capabilities by obtaining a quality standard from the </a:t>
            </a:r>
            <a:r>
              <a:rPr lang="en-GB" sz="2000" dirty="0" smtClean="0"/>
              <a:t>UKPHR</a:t>
            </a:r>
          </a:p>
          <a:p>
            <a:endParaRPr lang="en-GB" sz="2000" dirty="0"/>
          </a:p>
          <a:p>
            <a:r>
              <a:rPr lang="en-GB" sz="2000" dirty="0"/>
              <a:t> 	</a:t>
            </a:r>
            <a:r>
              <a:rPr lang="en-GB" sz="2000" dirty="0" smtClean="0"/>
              <a:t>Future East Midlands schemes  are anticipated</a:t>
            </a:r>
          </a:p>
          <a:p>
            <a:endParaRPr lang="en-GB" sz="2000" dirty="0" smtClean="0"/>
          </a:p>
          <a:p>
            <a:r>
              <a:rPr lang="en-GB" sz="20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531813">
              <a:defRPr/>
            </a:pPr>
            <a:r>
              <a:rPr lang="en-US" smtClean="0"/>
              <a:t>  </a:t>
            </a:r>
            <a:fld id="{2565FA6D-D4C8-4C4C-AC4B-3269734D34D8}" type="slidenum">
              <a:rPr lang="en-US" smtClean="0"/>
              <a:pPr marL="531813"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Public Health Practitioner Registration Scheme Launch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00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4" ma:contentTypeDescription="Create a new document." ma:contentTypeScope="" ma:versionID="38304729b6ae88840934fbd9e3659a4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a2934534a101b84ced13955cceec64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267480-C4F4-4848-B8CE-E1DDD0A11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92F07B-CA65-4545-9761-5CBD70570C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1BA55E-5A15-436E-A8C3-DCB566ECEBCE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sharepoint/v3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243</Words>
  <Application>Microsoft Office PowerPoint</Application>
  <PresentationFormat>On-screen Show (4:3)</PresentationFormat>
  <Paragraphs>55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East Midlands  Public Health Practitioner  Registration Scheme Launch </vt:lpstr>
      <vt:lpstr>Welcome</vt:lpstr>
      <vt:lpstr>Practitioner schemes</vt:lpstr>
      <vt:lpstr>Who are Practitioners?</vt:lpstr>
      <vt:lpstr>The East Midlands scheme</vt:lpstr>
    </vt:vector>
  </TitlesOfParts>
  <Company>Cabinet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Presentation-standard</dc:title>
  <dc:creator>Anjna Mistry</dc:creator>
  <cp:lastModifiedBy>Jenny Pass</cp:lastModifiedBy>
  <cp:revision>125</cp:revision>
  <dcterms:created xsi:type="dcterms:W3CDTF">2012-10-10T09:02:29Z</dcterms:created>
  <dcterms:modified xsi:type="dcterms:W3CDTF">2016-04-14T13:18:16Z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</Properties>
</file>