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4"/>
  </p:sldMasterIdLst>
  <p:notesMasterIdLst>
    <p:notesMasterId r:id="rId10"/>
  </p:notesMasterIdLst>
  <p:sldIdLst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72647" autoAdjust="0"/>
  </p:normalViewPr>
  <p:slideViewPr>
    <p:cSldViewPr>
      <p:cViewPr varScale="1">
        <p:scale>
          <a:sx n="52" d="100"/>
          <a:sy n="52" d="100"/>
        </p:scale>
        <p:origin x="-18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949E6C6-4B8F-4672-8CF4-FB16948CBE13}" type="datetimeFigureOut">
              <a:rPr lang="en-US"/>
              <a:pPr>
                <a:defRPr/>
              </a:pPr>
              <a:t>4/14/2016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AE0CBF3-2A0A-4409-B599-FEFEAF974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710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84" charset="-128"/>
        <a:cs typeface="ヒラギノ角ゴ Pro W3" pitchFamily="8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Housekeeping</a:t>
            </a:r>
            <a:r>
              <a:rPr lang="en-GB" baseline="0" dirty="0" smtClean="0"/>
              <a:t> – I’ll let you have the </a:t>
            </a:r>
            <a:r>
              <a:rPr lang="en-GB" dirty="0" smtClean="0"/>
              <a:t>venue specific info on the morning</a:t>
            </a:r>
          </a:p>
          <a:p>
            <a:endParaRPr lang="en-GB" dirty="0" smtClean="0"/>
          </a:p>
          <a:p>
            <a:r>
              <a:rPr lang="en-GB" dirty="0" smtClean="0"/>
              <a:t>Outline of the day – the morning will provide attendees with the opportunity to hear about</a:t>
            </a:r>
            <a:r>
              <a:rPr lang="en-GB" baseline="0" dirty="0" smtClean="0"/>
              <a:t> the Practitioner scheme from a number of different perspectives, including from a Practitioner who has completed the scheme plus hopefully – time permitting – an opportunity for speaker Q&amp;A. The afternoon will provide details about the EM scheme and an opportunity for Practitioners, Assessors and Verifiers to find out more; and for Practitioners particularly to begin to think through whether the scheme is right for them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Delegate</a:t>
            </a:r>
            <a:r>
              <a:rPr lang="en-GB" baseline="0" dirty="0" smtClean="0"/>
              <a:t> packs contain lots of helpful information and docs will be circulated electronically after the event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0CBF3-2A0A-4409-B599-FEFEAF974B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91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presentation will give a very brief overview of the Practitioner programme – a taster of what the other speakers will cover in more depth; and to reinforce that having</a:t>
            </a:r>
            <a:r>
              <a:rPr lang="en-GB" baseline="0" dirty="0" smtClean="0"/>
              <a:t> an East Midlands scheme is a great opportunity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0CBF3-2A0A-4409-B599-FEFEAF974B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86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Steering Group includes representation from HEE EM, PHE EM, Local Authorities</a:t>
            </a:r>
            <a:r>
              <a:rPr lang="en-GB" baseline="0" dirty="0" smtClean="0"/>
              <a:t> 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0CBF3-2A0A-4409-B599-FEFEAF974B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7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133303"/>
            <a:ext cx="9144000" cy="472469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988840"/>
            <a:ext cx="9144000" cy="144463"/>
          </a:xfrm>
          <a:prstGeom prst="rect">
            <a:avLst/>
          </a:prstGeom>
          <a:solidFill>
            <a:srgbClr val="00AE9E"/>
          </a:solidFill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8000" y="2492896"/>
            <a:ext cx="7633648" cy="1724503"/>
          </a:xfrm>
          <a:ln>
            <a:noFill/>
          </a:ln>
        </p:spPr>
        <p:txBody>
          <a:bodyPr anchor="t">
            <a:noAutofit/>
          </a:bodyPr>
          <a:lstStyle>
            <a:lvl1pPr algn="l"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8000" y="6021288"/>
            <a:ext cx="7633648" cy="33833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pic>
        <p:nvPicPr>
          <p:cNvPr id="9" name="Picture 8" descr="\\colhpafil004\Colindale_Data\HQ Group and LARS\Group Data\Design\Branding and logos\PHE logos with strapline\Small without Old French text\PHE small logo for A4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674110" cy="1812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(1 line)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702" y="548680"/>
            <a:ext cx="8028000" cy="648072"/>
          </a:xfrm>
        </p:spPr>
        <p:txBody>
          <a:bodyPr anchor="t" anchorCtr="0"/>
          <a:lstStyle>
            <a:lvl1pPr>
              <a:defRPr sz="4000" baseline="0">
                <a:solidFill>
                  <a:srgbClr val="00AE9E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8000" y="1412776"/>
            <a:ext cx="8028000" cy="4739679"/>
          </a:xfrm>
        </p:spPr>
        <p:txBody>
          <a:bodyPr/>
          <a:lstStyle>
            <a:lvl1pPr>
              <a:spcBef>
                <a:spcPts val="1200"/>
              </a:spcBef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Text should be 12-18pt Arial. Do not use other fonts.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0" y="6308725"/>
            <a:ext cx="9144000" cy="549275"/>
          </a:xfrm>
        </p:spPr>
        <p:txBody>
          <a:bodyPr/>
          <a:lstStyle>
            <a:lvl1pPr>
              <a:defRPr/>
            </a:lvl1pPr>
          </a:lstStyle>
          <a:p>
            <a:pPr marL="531813">
              <a:defRPr/>
            </a:pPr>
            <a:r>
              <a:rPr lang="en-US" dirty="0" smtClean="0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173038" indent="0"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Public Health Practitioner Registration Scheme Launch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7213" y="274638"/>
            <a:ext cx="8029575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57213" y="1600200"/>
            <a:ext cx="80295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r>
              <a:rPr lang="en-US" dirty="0"/>
              <a:t>Third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Fourth </a:t>
            </a:r>
            <a:r>
              <a:rPr lang="en-US" dirty="0"/>
              <a:t>level</a:t>
            </a:r>
          </a:p>
          <a:p>
            <a:pPr lvl="5"/>
            <a:r>
              <a:rPr lang="en-US" dirty="0" smtClean="0"/>
              <a:t>Fifth </a:t>
            </a:r>
            <a:r>
              <a:rPr lang="en-US" dirty="0"/>
              <a:t>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08725"/>
            <a:ext cx="9144000" cy="549275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0" rIns="9144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  </a:t>
            </a:r>
            <a:fld id="{45F8D313-CCBE-49D6-A3BC-57B1848DFB52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900113" y="6308725"/>
            <a:ext cx="8064375" cy="5492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Public Health Practitioner Registration Scheme Launch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50">
          <a:solidFill>
            <a:srgbClr val="00AE9E"/>
          </a:solidFill>
          <a:latin typeface="+mj-lt"/>
          <a:ea typeface="ヒラギノ角ゴ Pro W3" pitchFamily="84" charset="-128"/>
          <a:cs typeface="ヒラギノ角ゴ Pro W3" pitchFamily="84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buFont typeface="Arial" pitchFamily="84" charset="0"/>
        <a:defRPr kern="1200" baseline="0">
          <a:solidFill>
            <a:srgbClr val="00AE9E"/>
          </a:solidFill>
          <a:latin typeface="Arial" pitchFamily="34" charset="0"/>
          <a:ea typeface="ヒラギノ角ゴ Pro W3" pitchFamily="84" charset="-128"/>
          <a:cs typeface="ヒラギノ角ゴ Pro W3" pitchFamily="84" charset="-128"/>
        </a:defRPr>
      </a:lvl1pPr>
      <a:lvl2pPr marL="354013" indent="-176213" algn="l" rtl="0" eaLnBrk="0" fontAlgn="base" hangingPunct="0">
        <a:spcBef>
          <a:spcPts val="600"/>
        </a:spcBef>
        <a:spcAft>
          <a:spcPct val="0"/>
        </a:spcAft>
        <a:defRPr kern="1200" baseline="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2pPr>
      <a:lvl3pPr marL="215900" indent="-215900" algn="l" rtl="0" eaLnBrk="0" fontAlgn="base" hangingPunct="0">
        <a:spcBef>
          <a:spcPts val="600"/>
        </a:spcBef>
        <a:spcAft>
          <a:spcPct val="0"/>
        </a:spcAft>
        <a:buFont typeface="Arial" pitchFamily="84" charset="0"/>
        <a:buChar char="•"/>
        <a:defRPr kern="120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3pPr>
      <a:lvl4pPr marL="625475" indent="-190500" algn="l" rtl="0" eaLnBrk="0" fontAlgn="base" hangingPunct="0">
        <a:spcBef>
          <a:spcPts val="60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4pPr>
      <a:lvl5pPr marL="1073150" indent="-1778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5pPr>
      <a:lvl6pPr marL="1520825" indent="-187325" algn="l" defTabSz="914400" rtl="0" eaLnBrk="1" latinLnBrk="0" hangingPunct="1">
        <a:spcBef>
          <a:spcPct val="20000"/>
        </a:spcBef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8000" y="2492896"/>
            <a:ext cx="7633648" cy="2808312"/>
          </a:xfrm>
        </p:spPr>
        <p:txBody>
          <a:bodyPr/>
          <a:lstStyle/>
          <a:p>
            <a:pPr algn="ctr"/>
            <a:r>
              <a:rPr lang="en-GB" dirty="0"/>
              <a:t>East Midlands </a:t>
            </a:r>
            <a:br>
              <a:rPr lang="en-GB" dirty="0"/>
            </a:br>
            <a:r>
              <a:rPr lang="en-GB" dirty="0"/>
              <a:t>Public Health Practitioner </a:t>
            </a:r>
            <a:br>
              <a:rPr lang="en-GB" dirty="0"/>
            </a:br>
            <a:r>
              <a:rPr lang="en-GB" dirty="0"/>
              <a:t>Registration </a:t>
            </a:r>
            <a:r>
              <a:rPr lang="en-GB" dirty="0" smtClean="0"/>
              <a:t>Scheme Launch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ctr"/>
            <a:r>
              <a:rPr lang="en-GB" sz="9600" dirty="0"/>
              <a:t>Ann Crawford, Deputy Director Health, Wellbeing and Workforce Development</a:t>
            </a:r>
          </a:p>
          <a:p>
            <a:pPr algn="ctr"/>
            <a:r>
              <a:rPr lang="en-GB" sz="9600" dirty="0"/>
              <a:t>Public Health England East Midlands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Welcome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2400" dirty="0" smtClean="0"/>
              <a:t>Housekeeping</a:t>
            </a:r>
          </a:p>
          <a:p>
            <a:pPr marL="0" indent="0"/>
            <a:endParaRPr lang="en-GB" sz="2400" dirty="0"/>
          </a:p>
          <a:p>
            <a:pPr marL="0" indent="0"/>
            <a:r>
              <a:rPr lang="en-GB" sz="2400" dirty="0" smtClean="0"/>
              <a:t>Phones</a:t>
            </a:r>
          </a:p>
          <a:p>
            <a:pPr marL="0" indent="0"/>
            <a:endParaRPr lang="en-GB" sz="2400" dirty="0" smtClean="0"/>
          </a:p>
          <a:p>
            <a:pPr marL="0" indent="0"/>
            <a:r>
              <a:rPr lang="en-GB" sz="2400" dirty="0" smtClean="0"/>
              <a:t>Outline </a:t>
            </a:r>
            <a:r>
              <a:rPr lang="en-GB" sz="2400" dirty="0"/>
              <a:t>of the </a:t>
            </a:r>
            <a:r>
              <a:rPr lang="en-GB" sz="2400" dirty="0" smtClean="0"/>
              <a:t>day</a:t>
            </a:r>
            <a:endParaRPr lang="en-GB" sz="24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531813">
              <a:defRPr/>
            </a:pPr>
            <a:r>
              <a:rPr lang="en-US" smtClean="0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Public Health Practitioner Registration Scheme Launch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263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Practitioner schemes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Scheme purpose:</a:t>
            </a:r>
          </a:p>
          <a:p>
            <a:pPr marL="895350" indent="-895350"/>
            <a:r>
              <a:rPr lang="en-GB" dirty="0"/>
              <a:t> 	</a:t>
            </a:r>
            <a:r>
              <a:rPr lang="en-GB" sz="2000" dirty="0" smtClean="0"/>
              <a:t>Professional </a:t>
            </a:r>
            <a:r>
              <a:rPr lang="en-GB" sz="2000" dirty="0"/>
              <a:t>registration programme </a:t>
            </a:r>
            <a:r>
              <a:rPr lang="en-GB" sz="2000" dirty="0" smtClean="0"/>
              <a:t>allowing individuals </a:t>
            </a:r>
            <a:r>
              <a:rPr lang="en-GB" sz="2000" dirty="0"/>
              <a:t>working in public health to become a registered Practitioner with the UK Public Health </a:t>
            </a:r>
            <a:r>
              <a:rPr lang="en-GB" sz="2000" dirty="0" smtClean="0"/>
              <a:t>Register </a:t>
            </a:r>
          </a:p>
          <a:p>
            <a:pPr marL="895350" indent="-895350"/>
            <a:r>
              <a:rPr lang="en-GB" sz="2000" dirty="0"/>
              <a:t>	</a:t>
            </a:r>
            <a:r>
              <a:rPr lang="en-GB" sz="2000" dirty="0" smtClean="0"/>
              <a:t>Professional regulation to </a:t>
            </a:r>
            <a:r>
              <a:rPr lang="en-GB" sz="2000" dirty="0"/>
              <a:t>protect, promote and maintain the health and safety of the </a:t>
            </a:r>
            <a:r>
              <a:rPr lang="en-GB" sz="2000" dirty="0" smtClean="0"/>
              <a:t>public</a:t>
            </a:r>
          </a:p>
          <a:p>
            <a:pPr marL="0" indent="0"/>
            <a:r>
              <a:rPr lang="en-GB" b="1" dirty="0" smtClean="0"/>
              <a:t>Benefits:</a:t>
            </a:r>
          </a:p>
          <a:p>
            <a:pPr marL="0" indent="0"/>
            <a:r>
              <a:rPr lang="en-GB" dirty="0"/>
              <a:t>	</a:t>
            </a:r>
            <a:r>
              <a:rPr lang="en-GB" sz="2000" dirty="0" smtClean="0"/>
              <a:t>Knowledge gain and consolidation; self development; 	validation of competence and skills;  contributing to setting </a:t>
            </a:r>
            <a:r>
              <a:rPr lang="en-GB" sz="2000" dirty="0"/>
              <a:t>and </a:t>
            </a:r>
            <a:r>
              <a:rPr lang="en-GB" sz="2000" dirty="0" smtClean="0"/>
              <a:t>	maintenance </a:t>
            </a:r>
            <a:r>
              <a:rPr lang="en-GB" sz="2000" dirty="0"/>
              <a:t>of </a:t>
            </a:r>
            <a:r>
              <a:rPr lang="en-GB" sz="2000" dirty="0" smtClean="0"/>
              <a:t>	professional  standards; system mobility</a:t>
            </a:r>
          </a:p>
          <a:p>
            <a:pPr marL="0" indent="0"/>
            <a:r>
              <a:rPr lang="en-GB" sz="2000" dirty="0"/>
              <a:t>	</a:t>
            </a:r>
            <a:r>
              <a:rPr lang="en-GB" sz="2000" dirty="0" smtClean="0"/>
              <a:t>Quality assurance - provides confidence </a:t>
            </a:r>
            <a:r>
              <a:rPr lang="en-GB" sz="2000" dirty="0"/>
              <a:t>in the professional </a:t>
            </a:r>
            <a:r>
              <a:rPr lang="en-GB" sz="2000" dirty="0" smtClean="0"/>
              <a:t>	competence </a:t>
            </a:r>
            <a:r>
              <a:rPr lang="en-GB" sz="2000" dirty="0"/>
              <a:t>of the public </a:t>
            </a:r>
            <a:r>
              <a:rPr lang="en-GB" sz="2000" dirty="0" smtClean="0"/>
              <a:t>health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531813">
              <a:defRPr/>
            </a:pPr>
            <a:r>
              <a:rPr lang="en-US" smtClean="0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Public Health Practitioner Registration Scheme Launch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704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are Practitioners?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	</a:t>
            </a:r>
            <a:endParaRPr lang="en-GB" dirty="0" smtClean="0"/>
          </a:p>
          <a:p>
            <a:r>
              <a:rPr lang="en-GB" dirty="0"/>
              <a:t>	</a:t>
            </a:r>
            <a:r>
              <a:rPr lang="en-GB" sz="2000" dirty="0" smtClean="0"/>
              <a:t>Key </a:t>
            </a:r>
            <a:r>
              <a:rPr lang="en-GB" sz="2000" dirty="0"/>
              <a:t>members of the public health workforce </a:t>
            </a:r>
            <a:r>
              <a:rPr lang="en-GB" sz="2000" dirty="0" smtClean="0"/>
              <a:t>with influence </a:t>
            </a:r>
            <a:r>
              <a:rPr lang="en-GB" sz="2000" dirty="0"/>
              <a:t>on the health and wellbeing of individuals, groups, communities and </a:t>
            </a:r>
            <a:r>
              <a:rPr lang="en-GB" sz="2000" dirty="0" smtClean="0"/>
              <a:t>populations</a:t>
            </a:r>
          </a:p>
          <a:p>
            <a:endParaRPr lang="en-GB" sz="2000" dirty="0"/>
          </a:p>
          <a:p>
            <a:r>
              <a:rPr lang="en-GB" sz="2000" dirty="0"/>
              <a:t>	</a:t>
            </a:r>
            <a:r>
              <a:rPr lang="en-GB" sz="2000" dirty="0" smtClean="0"/>
              <a:t>Employed in diverse range of roles  - health </a:t>
            </a:r>
            <a:r>
              <a:rPr lang="en-GB" sz="2000" dirty="0"/>
              <a:t>improvement </a:t>
            </a:r>
            <a:r>
              <a:rPr lang="en-GB" sz="2000" dirty="0" smtClean="0"/>
              <a:t>, health </a:t>
            </a:r>
            <a:r>
              <a:rPr lang="en-GB" sz="2000" dirty="0"/>
              <a:t>protection, </a:t>
            </a:r>
            <a:r>
              <a:rPr lang="en-GB" sz="2000" dirty="0" smtClean="0"/>
              <a:t>health </a:t>
            </a:r>
            <a:r>
              <a:rPr lang="en-GB" sz="2000" dirty="0"/>
              <a:t>information, community </a:t>
            </a:r>
            <a:r>
              <a:rPr lang="en-GB" sz="2000" dirty="0" smtClean="0"/>
              <a:t>development; </a:t>
            </a:r>
          </a:p>
          <a:p>
            <a:endParaRPr lang="en-GB" sz="2000" dirty="0"/>
          </a:p>
          <a:p>
            <a:r>
              <a:rPr lang="en-GB" sz="2000" dirty="0" smtClean="0"/>
              <a:t>	Wide range of </a:t>
            </a:r>
            <a:r>
              <a:rPr lang="en-GB" sz="2000" dirty="0"/>
              <a:t>settings from the NHS and local government </a:t>
            </a:r>
            <a:r>
              <a:rPr lang="en-GB" sz="2000" dirty="0" smtClean="0"/>
              <a:t>, PHE,  voluntary and </a:t>
            </a:r>
            <a:r>
              <a:rPr lang="en-GB" sz="2000" dirty="0"/>
              <a:t>private </a:t>
            </a:r>
            <a:r>
              <a:rPr lang="en-GB" sz="2000" dirty="0" smtClean="0"/>
              <a:t>sectors</a:t>
            </a:r>
            <a:endParaRPr lang="en-GB" sz="20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531813">
              <a:defRPr/>
            </a:pPr>
            <a:r>
              <a:rPr lang="en-US" smtClean="0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Public Health Practitioner Registration Scheme Launch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125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East Midlands scheme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    </a:t>
            </a:r>
          </a:p>
          <a:p>
            <a:r>
              <a:rPr lang="en-GB" dirty="0"/>
              <a:t>	</a:t>
            </a:r>
            <a:r>
              <a:rPr lang="en-GB" sz="2000" dirty="0" smtClean="0"/>
              <a:t>The East Midlands scheme is the 11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UK scheme and is funded by HEE working across the East Midlands</a:t>
            </a:r>
          </a:p>
          <a:p>
            <a:endParaRPr lang="en-GB" sz="2000" dirty="0" smtClean="0"/>
          </a:p>
          <a:p>
            <a:r>
              <a:rPr lang="en-GB" sz="2000" dirty="0"/>
              <a:t>	</a:t>
            </a:r>
            <a:r>
              <a:rPr lang="en-GB" sz="2000" dirty="0" smtClean="0"/>
              <a:t>Lead coordination by PHE EM and HEE EM, overseen </a:t>
            </a:r>
            <a:r>
              <a:rPr lang="en-GB" sz="2000" dirty="0"/>
              <a:t>by a multi agency Steering Group</a:t>
            </a:r>
          </a:p>
          <a:p>
            <a:endParaRPr lang="en-GB" sz="2000" dirty="0" smtClean="0"/>
          </a:p>
          <a:p>
            <a:r>
              <a:rPr lang="en-GB" sz="2000" dirty="0"/>
              <a:t>	</a:t>
            </a:r>
            <a:r>
              <a:rPr lang="en-GB" sz="2000" dirty="0" smtClean="0"/>
              <a:t>A great opportunity for EM Practitioners </a:t>
            </a:r>
            <a:r>
              <a:rPr lang="en-GB" sz="2000" dirty="0"/>
              <a:t>to prove their skills and capabilities by obtaining a quality standard from the </a:t>
            </a:r>
            <a:r>
              <a:rPr lang="en-GB" sz="2000" dirty="0" smtClean="0"/>
              <a:t>UKPHR</a:t>
            </a:r>
          </a:p>
          <a:p>
            <a:endParaRPr lang="en-GB" sz="2000" dirty="0"/>
          </a:p>
          <a:p>
            <a:r>
              <a:rPr lang="en-GB" sz="2000" dirty="0"/>
              <a:t> 	</a:t>
            </a:r>
            <a:r>
              <a:rPr lang="en-GB" sz="2000" dirty="0" smtClean="0"/>
              <a:t>Future East Midlands schemes  are anticipated</a:t>
            </a:r>
          </a:p>
          <a:p>
            <a:endParaRPr lang="en-GB" sz="2000" dirty="0" smtClean="0"/>
          </a:p>
          <a:p>
            <a:r>
              <a:rPr lang="en-GB" sz="2000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531813">
              <a:defRPr/>
            </a:pPr>
            <a:r>
              <a:rPr lang="en-US" smtClean="0"/>
              <a:t>  </a:t>
            </a:r>
            <a:fld id="{2565FA6D-D4C8-4C4C-AC4B-3269734D34D8}" type="slidenum">
              <a:rPr lang="en-US" smtClean="0"/>
              <a:pPr marL="531813"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Public Health Practitioner Registration Scheme Launch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00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ublic Health England">
      <a:dk1>
        <a:sysClr val="windowText" lastClr="000000"/>
      </a:dk1>
      <a:lt1>
        <a:sysClr val="window" lastClr="FFFFFF"/>
      </a:lt1>
      <a:dk2>
        <a:srgbClr val="009966"/>
      </a:dk2>
      <a:lt2>
        <a:srgbClr val="98002E"/>
      </a:lt2>
      <a:accent1>
        <a:srgbClr val="11175E"/>
      </a:accent1>
      <a:accent2>
        <a:srgbClr val="D8B5A3"/>
      </a:accent2>
      <a:accent3>
        <a:srgbClr val="F9A25E"/>
      </a:accent3>
      <a:accent4>
        <a:srgbClr val="EEB111"/>
      </a:accent4>
      <a:accent5>
        <a:srgbClr val="00B274"/>
      </a:accent5>
      <a:accent6>
        <a:srgbClr val="A7A9AC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5547DEF730D74EA5543201242B40D3" ma:contentTypeVersion="4" ma:contentTypeDescription="Create a new document." ma:contentTypeScope="" ma:versionID="38304729b6ae88840934fbd9e3659a4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a2934534a101b84ced13955cceec64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0267480-C4F4-4848-B8CE-E1DDD0A119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92F07B-CA65-4545-9761-5CBD70570C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1BA55E-5A15-436E-A8C3-DCB566ECEBCE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sharepoint/v3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1336</TotalTime>
  <Words>243</Words>
  <Application>Microsoft Office PowerPoint</Application>
  <PresentationFormat>On-screen Show (4:3)</PresentationFormat>
  <Paragraphs>55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East Midlands  Public Health Practitioner  Registration Scheme Launch </vt:lpstr>
      <vt:lpstr>Welcome</vt:lpstr>
      <vt:lpstr>Practitioner schemes</vt:lpstr>
      <vt:lpstr>Who are Practitioners?</vt:lpstr>
      <vt:lpstr>The East Midlands scheme</vt:lpstr>
    </vt:vector>
  </TitlesOfParts>
  <Company>Cabinet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Presentation-standard</dc:title>
  <dc:creator>Anjna Mistry</dc:creator>
  <cp:lastModifiedBy>Jenny Pass</cp:lastModifiedBy>
  <cp:revision>125</cp:revision>
  <dcterms:created xsi:type="dcterms:W3CDTF">2012-10-10T09:02:29Z</dcterms:created>
  <dcterms:modified xsi:type="dcterms:W3CDTF">2016-04-14T13:18:16Z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0x010100855547DEF730D74EA5543201242B40D3</vt:lpwstr>
  </property>
</Properties>
</file>