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9" r:id="rId2"/>
  </p:sldMasterIdLst>
  <p:notesMasterIdLst>
    <p:notesMasterId r:id="rId10"/>
  </p:notesMasterIdLst>
  <p:sldIdLst>
    <p:sldId id="256" r:id="rId3"/>
    <p:sldId id="258" r:id="rId4"/>
    <p:sldId id="257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7B"/>
    <a:srgbClr val="B79533"/>
    <a:srgbClr val="8C722C"/>
    <a:srgbClr val="009CD5"/>
    <a:srgbClr val="4B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35" autoAdjust="0"/>
  </p:normalViewPr>
  <p:slideViewPr>
    <p:cSldViewPr snapToObjects="1">
      <p:cViewPr>
        <p:scale>
          <a:sx n="80" d="100"/>
          <a:sy n="80" d="100"/>
        </p:scale>
        <p:origin x="-85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era</a:t>
            </a:r>
            <a:r>
              <a:rPr lang="en-GB" baseline="0" dirty="0" smtClean="0"/>
              <a:t> of acronyms and Jargon</a:t>
            </a:r>
          </a:p>
          <a:p>
            <a:r>
              <a:rPr lang="en-GB" baseline="0" dirty="0" smtClean="0"/>
              <a:t>Moving at a pace not seen before</a:t>
            </a:r>
          </a:p>
          <a:p>
            <a:r>
              <a:rPr lang="en-GB" baseline="0" dirty="0" smtClean="0"/>
              <a:t>Traditional roles challenged for the future of health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44 STP’s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Public</a:t>
            </a:r>
            <a:r>
              <a:rPr lang="en-GB" baseline="0" dirty="0" smtClean="0"/>
              <a:t> Protection is paramount it’s a sad set of  lessons we have been subjected too since North staff and Winterbourne View</a:t>
            </a:r>
          </a:p>
          <a:p>
            <a:r>
              <a:rPr lang="en-GB" baseline="0" dirty="0" smtClean="0"/>
              <a:t>Competence will be paramount in the skills framework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6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2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2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0" Type="http://schemas.openxmlformats.org/officeDocument/2006/relationships/image" Target="../media/image2.pd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d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3.jpg"/><Relationship Id="rId4" Type="http://schemas.openxmlformats.org/officeDocument/2006/relationships/theme" Target="../theme/theme2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24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www.hee.em.nhs.uk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8200"/>
            <a:ext cx="1210056" cy="911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24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www.hee.em.nhs.uk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8200"/>
            <a:ext cx="1210056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575" y="404664"/>
            <a:ext cx="82419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East Midlands </a:t>
            </a:r>
            <a:br>
              <a:rPr lang="en-GB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 Health Practitioner </a:t>
            </a:r>
            <a:br>
              <a:rPr lang="en-GB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Registration Scheme Launch</a:t>
            </a:r>
            <a:endParaRPr lang="en-GB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2930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James McLean</a:t>
            </a:r>
          </a:p>
          <a:p>
            <a:r>
              <a:rPr lang="en-GB" dirty="0" smtClean="0"/>
              <a:t>Deputy Dean Quality and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6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332656"/>
            <a:ext cx="634776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New World of 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Transformation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STP’s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WAB’s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Vanguards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Alternative roles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0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9" y="1"/>
            <a:ext cx="5467350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457783" y="2366304"/>
            <a:ext cx="1224136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36296" y="1628800"/>
            <a:ext cx="173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STP’s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8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39"/>
            <a:ext cx="7992887" cy="52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168953" y="339268"/>
            <a:ext cx="3411524" cy="3675101"/>
          </a:xfrm>
          <a:custGeom>
            <a:avLst/>
            <a:gdLst>
              <a:gd name="connsiteX0" fmla="*/ 334268 w 3411524"/>
              <a:gd name="connsiteY0" fmla="*/ 266374 h 3675101"/>
              <a:gd name="connsiteX1" fmla="*/ 168013 w 3411524"/>
              <a:gd name="connsiteY1" fmla="*/ 373251 h 3675101"/>
              <a:gd name="connsiteX2" fmla="*/ 156138 w 3411524"/>
              <a:gd name="connsiteY2" fmla="*/ 444503 h 3675101"/>
              <a:gd name="connsiteX3" fmla="*/ 49260 w 3411524"/>
              <a:gd name="connsiteY3" fmla="*/ 432628 h 3675101"/>
              <a:gd name="connsiteX4" fmla="*/ 1759 w 3411524"/>
              <a:gd name="connsiteY4" fmla="*/ 527631 h 3675101"/>
              <a:gd name="connsiteX5" fmla="*/ 49260 w 3411524"/>
              <a:gd name="connsiteY5" fmla="*/ 800763 h 3675101"/>
              <a:gd name="connsiteX6" fmla="*/ 381769 w 3411524"/>
              <a:gd name="connsiteY6" fmla="*/ 1311402 h 3675101"/>
              <a:gd name="connsiteX7" fmla="*/ 274891 w 3411524"/>
              <a:gd name="connsiteY7" fmla="*/ 1560784 h 3675101"/>
              <a:gd name="connsiteX8" fmla="*/ 631151 w 3411524"/>
              <a:gd name="connsiteY8" fmla="*/ 1762664 h 3675101"/>
              <a:gd name="connsiteX9" fmla="*/ 607400 w 3411524"/>
              <a:gd name="connsiteY9" fmla="*/ 1869542 h 3675101"/>
              <a:gd name="connsiteX10" fmla="*/ 453021 w 3411524"/>
              <a:gd name="connsiteY10" fmla="*/ 1952670 h 3675101"/>
              <a:gd name="connsiteX11" fmla="*/ 595525 w 3411524"/>
              <a:gd name="connsiteY11" fmla="*/ 2071423 h 3675101"/>
              <a:gd name="connsiteX12" fmla="*/ 1201166 w 3411524"/>
              <a:gd name="connsiteY12" fmla="*/ 2819568 h 3675101"/>
              <a:gd name="connsiteX13" fmla="*/ 1011161 w 3411524"/>
              <a:gd name="connsiteY13" fmla="*/ 3270831 h 3675101"/>
              <a:gd name="connsiteX14" fmla="*/ 1082413 w 3411524"/>
              <a:gd name="connsiteY14" fmla="*/ 3615215 h 3675101"/>
              <a:gd name="connsiteX15" fmla="*/ 1106164 w 3411524"/>
              <a:gd name="connsiteY15" fmla="*/ 3674592 h 3675101"/>
              <a:gd name="connsiteX16" fmla="*/ 1284294 w 3411524"/>
              <a:gd name="connsiteY16" fmla="*/ 3638966 h 3675101"/>
              <a:gd name="connsiteX17" fmla="*/ 1308044 w 3411524"/>
              <a:gd name="connsiteY17" fmla="*/ 3555838 h 3675101"/>
              <a:gd name="connsiteX18" fmla="*/ 1545551 w 3411524"/>
              <a:gd name="connsiteY18" fmla="*/ 3472711 h 3675101"/>
              <a:gd name="connsiteX19" fmla="*/ 1604928 w 3411524"/>
              <a:gd name="connsiteY19" fmla="*/ 3591464 h 3675101"/>
              <a:gd name="connsiteX20" fmla="*/ 1699930 w 3411524"/>
              <a:gd name="connsiteY20" fmla="*/ 3508337 h 3675101"/>
              <a:gd name="connsiteX21" fmla="*/ 1652429 w 3411524"/>
              <a:gd name="connsiteY21" fmla="*/ 3342083 h 3675101"/>
              <a:gd name="connsiteX22" fmla="*/ 2008689 w 3411524"/>
              <a:gd name="connsiteY22" fmla="*/ 3140202 h 3675101"/>
              <a:gd name="connsiteX23" fmla="*/ 2008689 w 3411524"/>
              <a:gd name="connsiteY23" fmla="*/ 3009574 h 3675101"/>
              <a:gd name="connsiteX24" fmla="*/ 2079941 w 3411524"/>
              <a:gd name="connsiteY24" fmla="*/ 3045200 h 3675101"/>
              <a:gd name="connsiteX25" fmla="*/ 2151192 w 3411524"/>
              <a:gd name="connsiteY25" fmla="*/ 2973948 h 3675101"/>
              <a:gd name="connsiteX26" fmla="*/ 2210569 w 3411524"/>
              <a:gd name="connsiteY26" fmla="*/ 2914571 h 3675101"/>
              <a:gd name="connsiteX27" fmla="*/ 2198694 w 3411524"/>
              <a:gd name="connsiteY27" fmla="*/ 2688940 h 3675101"/>
              <a:gd name="connsiteX28" fmla="*/ 2210569 w 3411524"/>
              <a:gd name="connsiteY28" fmla="*/ 2534561 h 3675101"/>
              <a:gd name="connsiteX29" fmla="*/ 2103691 w 3411524"/>
              <a:gd name="connsiteY29" fmla="*/ 2487059 h 3675101"/>
              <a:gd name="connsiteX30" fmla="*/ 1973063 w 3411524"/>
              <a:gd name="connsiteY30" fmla="*/ 2380181 h 3675101"/>
              <a:gd name="connsiteX31" fmla="*/ 2103691 w 3411524"/>
              <a:gd name="connsiteY31" fmla="*/ 2261428 h 3675101"/>
              <a:gd name="connsiteX32" fmla="*/ 2210569 w 3411524"/>
              <a:gd name="connsiteY32" fmla="*/ 2142675 h 3675101"/>
              <a:gd name="connsiteX33" fmla="*/ 3041842 w 3411524"/>
              <a:gd name="connsiteY33" fmla="*/ 2035797 h 3675101"/>
              <a:gd name="connsiteX34" fmla="*/ 3303099 w 3411524"/>
              <a:gd name="connsiteY34" fmla="*/ 1893293 h 3675101"/>
              <a:gd name="connsiteX35" fmla="*/ 3267473 w 3411524"/>
              <a:gd name="connsiteY35" fmla="*/ 1762664 h 3675101"/>
              <a:gd name="connsiteX36" fmla="*/ 3006216 w 3411524"/>
              <a:gd name="connsiteY36" fmla="*/ 1620161 h 3675101"/>
              <a:gd name="connsiteX37" fmla="*/ 3409977 w 3411524"/>
              <a:gd name="connsiteY37" fmla="*/ 1145148 h 3675101"/>
              <a:gd name="connsiteX38" fmla="*/ 3136844 w 3411524"/>
              <a:gd name="connsiteY38" fmla="*/ 242623 h 3675101"/>
              <a:gd name="connsiteX39" fmla="*/ 2923089 w 3411524"/>
              <a:gd name="connsiteY39" fmla="*/ 183246 h 3675101"/>
              <a:gd name="connsiteX40" fmla="*/ 2839961 w 3411524"/>
              <a:gd name="connsiteY40" fmla="*/ 195122 h 3675101"/>
              <a:gd name="connsiteX41" fmla="*/ 2744959 w 3411524"/>
              <a:gd name="connsiteY41" fmla="*/ 290124 h 3675101"/>
              <a:gd name="connsiteX42" fmla="*/ 2756834 w 3411524"/>
              <a:gd name="connsiteY42" fmla="*/ 385127 h 3675101"/>
              <a:gd name="connsiteX43" fmla="*/ 2709333 w 3411524"/>
              <a:gd name="connsiteY43" fmla="*/ 373251 h 3675101"/>
              <a:gd name="connsiteX44" fmla="*/ 2614330 w 3411524"/>
              <a:gd name="connsiteY44" fmla="*/ 242623 h 3675101"/>
              <a:gd name="connsiteX45" fmla="*/ 2614330 w 3411524"/>
              <a:gd name="connsiteY45" fmla="*/ 159496 h 3675101"/>
              <a:gd name="connsiteX46" fmla="*/ 2614330 w 3411524"/>
              <a:gd name="connsiteY46" fmla="*/ 52618 h 3675101"/>
              <a:gd name="connsiteX47" fmla="*/ 2543078 w 3411524"/>
              <a:gd name="connsiteY47" fmla="*/ 16992 h 3675101"/>
              <a:gd name="connsiteX48" fmla="*/ 2483702 w 3411524"/>
              <a:gd name="connsiteY48" fmla="*/ 5116 h 3675101"/>
              <a:gd name="connsiteX49" fmla="*/ 2412450 w 3411524"/>
              <a:gd name="connsiteY49" fmla="*/ 100119 h 3675101"/>
              <a:gd name="connsiteX50" fmla="*/ 2305572 w 3411524"/>
              <a:gd name="connsiteY50" fmla="*/ 111994 h 3675101"/>
              <a:gd name="connsiteX51" fmla="*/ 2258070 w 3411524"/>
              <a:gd name="connsiteY51" fmla="*/ 123870 h 3675101"/>
              <a:gd name="connsiteX52" fmla="*/ 2293696 w 3411524"/>
              <a:gd name="connsiteY52" fmla="*/ 171371 h 3675101"/>
              <a:gd name="connsiteX53" fmla="*/ 2186818 w 3411524"/>
              <a:gd name="connsiteY53" fmla="*/ 242623 h 3675101"/>
              <a:gd name="connsiteX54" fmla="*/ 2222444 w 3411524"/>
              <a:gd name="connsiteY54" fmla="*/ 290124 h 3675101"/>
              <a:gd name="connsiteX55" fmla="*/ 2139317 w 3411524"/>
              <a:gd name="connsiteY55" fmla="*/ 313875 h 3675101"/>
              <a:gd name="connsiteX56" fmla="*/ 2020564 w 3411524"/>
              <a:gd name="connsiteY56" fmla="*/ 325750 h 3675101"/>
              <a:gd name="connsiteX57" fmla="*/ 2020564 w 3411524"/>
              <a:gd name="connsiteY57" fmla="*/ 242623 h 3675101"/>
              <a:gd name="connsiteX58" fmla="*/ 1854309 w 3411524"/>
              <a:gd name="connsiteY58" fmla="*/ 206997 h 3675101"/>
              <a:gd name="connsiteX59" fmla="*/ 1735556 w 3411524"/>
              <a:gd name="connsiteY59" fmla="*/ 373251 h 3675101"/>
              <a:gd name="connsiteX60" fmla="*/ 1794933 w 3411524"/>
              <a:gd name="connsiteY60" fmla="*/ 480129 h 3675101"/>
              <a:gd name="connsiteX61" fmla="*/ 1771182 w 3411524"/>
              <a:gd name="connsiteY61" fmla="*/ 646384 h 3675101"/>
              <a:gd name="connsiteX62" fmla="*/ 1783057 w 3411524"/>
              <a:gd name="connsiteY62" fmla="*/ 765137 h 3675101"/>
              <a:gd name="connsiteX63" fmla="*/ 1794933 w 3411524"/>
              <a:gd name="connsiteY63" fmla="*/ 848264 h 3675101"/>
              <a:gd name="connsiteX64" fmla="*/ 1794933 w 3411524"/>
              <a:gd name="connsiteY64" fmla="*/ 907641 h 3675101"/>
              <a:gd name="connsiteX65" fmla="*/ 1284294 w 3411524"/>
              <a:gd name="connsiteY65" fmla="*/ 836389 h 3675101"/>
              <a:gd name="connsiteX66" fmla="*/ 1153665 w 3411524"/>
              <a:gd name="connsiteY66" fmla="*/ 788888 h 3675101"/>
              <a:gd name="connsiteX67" fmla="*/ 1224917 w 3411524"/>
              <a:gd name="connsiteY67" fmla="*/ 705761 h 3675101"/>
              <a:gd name="connsiteX68" fmla="*/ 1201166 w 3411524"/>
              <a:gd name="connsiteY68" fmla="*/ 682010 h 3675101"/>
              <a:gd name="connsiteX69" fmla="*/ 987411 w 3411524"/>
              <a:gd name="connsiteY69" fmla="*/ 622633 h 3675101"/>
              <a:gd name="connsiteX70" fmla="*/ 631151 w 3411524"/>
              <a:gd name="connsiteY70" fmla="*/ 646384 h 3675101"/>
              <a:gd name="connsiteX71" fmla="*/ 548024 w 3411524"/>
              <a:gd name="connsiteY71" fmla="*/ 539506 h 3675101"/>
              <a:gd name="connsiteX72" fmla="*/ 429270 w 3411524"/>
              <a:gd name="connsiteY72" fmla="*/ 408877 h 3675101"/>
              <a:gd name="connsiteX73" fmla="*/ 358018 w 3411524"/>
              <a:gd name="connsiteY73" fmla="*/ 313875 h 3675101"/>
              <a:gd name="connsiteX74" fmla="*/ 334268 w 3411524"/>
              <a:gd name="connsiteY74" fmla="*/ 266374 h 367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411524" h="3675101">
                <a:moveTo>
                  <a:pt x="334268" y="266374"/>
                </a:moveTo>
                <a:cubicBezTo>
                  <a:pt x="302601" y="276270"/>
                  <a:pt x="197701" y="343563"/>
                  <a:pt x="168013" y="373251"/>
                </a:cubicBezTo>
                <a:cubicBezTo>
                  <a:pt x="138325" y="402939"/>
                  <a:pt x="175930" y="434607"/>
                  <a:pt x="156138" y="444503"/>
                </a:cubicBezTo>
                <a:cubicBezTo>
                  <a:pt x="136346" y="454399"/>
                  <a:pt x="74990" y="418773"/>
                  <a:pt x="49260" y="432628"/>
                </a:cubicBezTo>
                <a:cubicBezTo>
                  <a:pt x="23530" y="446483"/>
                  <a:pt x="1759" y="466275"/>
                  <a:pt x="1759" y="527631"/>
                </a:cubicBezTo>
                <a:cubicBezTo>
                  <a:pt x="1759" y="588987"/>
                  <a:pt x="-14075" y="670135"/>
                  <a:pt x="49260" y="800763"/>
                </a:cubicBezTo>
                <a:cubicBezTo>
                  <a:pt x="112595" y="931392"/>
                  <a:pt x="344164" y="1184732"/>
                  <a:pt x="381769" y="1311402"/>
                </a:cubicBezTo>
                <a:cubicBezTo>
                  <a:pt x="419374" y="1438072"/>
                  <a:pt x="233327" y="1485574"/>
                  <a:pt x="274891" y="1560784"/>
                </a:cubicBezTo>
                <a:cubicBezTo>
                  <a:pt x="316455" y="1635994"/>
                  <a:pt x="575733" y="1711204"/>
                  <a:pt x="631151" y="1762664"/>
                </a:cubicBezTo>
                <a:cubicBezTo>
                  <a:pt x="686569" y="1814124"/>
                  <a:pt x="637088" y="1837874"/>
                  <a:pt x="607400" y="1869542"/>
                </a:cubicBezTo>
                <a:cubicBezTo>
                  <a:pt x="577712" y="1901210"/>
                  <a:pt x="455000" y="1919023"/>
                  <a:pt x="453021" y="1952670"/>
                </a:cubicBezTo>
                <a:cubicBezTo>
                  <a:pt x="451042" y="1986317"/>
                  <a:pt x="470834" y="1926940"/>
                  <a:pt x="595525" y="2071423"/>
                </a:cubicBezTo>
                <a:cubicBezTo>
                  <a:pt x="720216" y="2215906"/>
                  <a:pt x="1131893" y="2619667"/>
                  <a:pt x="1201166" y="2819568"/>
                </a:cubicBezTo>
                <a:cubicBezTo>
                  <a:pt x="1270439" y="3019469"/>
                  <a:pt x="1030953" y="3138223"/>
                  <a:pt x="1011161" y="3270831"/>
                </a:cubicBezTo>
                <a:cubicBezTo>
                  <a:pt x="991369" y="3403439"/>
                  <a:pt x="1066579" y="3547921"/>
                  <a:pt x="1082413" y="3615215"/>
                </a:cubicBezTo>
                <a:cubicBezTo>
                  <a:pt x="1098247" y="3682509"/>
                  <a:pt x="1072517" y="3670634"/>
                  <a:pt x="1106164" y="3674592"/>
                </a:cubicBezTo>
                <a:cubicBezTo>
                  <a:pt x="1139811" y="3678550"/>
                  <a:pt x="1250647" y="3658758"/>
                  <a:pt x="1284294" y="3638966"/>
                </a:cubicBezTo>
                <a:cubicBezTo>
                  <a:pt x="1317941" y="3619174"/>
                  <a:pt x="1264501" y="3583547"/>
                  <a:pt x="1308044" y="3555838"/>
                </a:cubicBezTo>
                <a:cubicBezTo>
                  <a:pt x="1351587" y="3528129"/>
                  <a:pt x="1496070" y="3466773"/>
                  <a:pt x="1545551" y="3472711"/>
                </a:cubicBezTo>
                <a:cubicBezTo>
                  <a:pt x="1595032" y="3478649"/>
                  <a:pt x="1579198" y="3585526"/>
                  <a:pt x="1604928" y="3591464"/>
                </a:cubicBezTo>
                <a:cubicBezTo>
                  <a:pt x="1630658" y="3597402"/>
                  <a:pt x="1692013" y="3549901"/>
                  <a:pt x="1699930" y="3508337"/>
                </a:cubicBezTo>
                <a:cubicBezTo>
                  <a:pt x="1707847" y="3466774"/>
                  <a:pt x="1600969" y="3403439"/>
                  <a:pt x="1652429" y="3342083"/>
                </a:cubicBezTo>
                <a:cubicBezTo>
                  <a:pt x="1703889" y="3280727"/>
                  <a:pt x="1949312" y="3195620"/>
                  <a:pt x="2008689" y="3140202"/>
                </a:cubicBezTo>
                <a:cubicBezTo>
                  <a:pt x="2068066" y="3084784"/>
                  <a:pt x="1996814" y="3025408"/>
                  <a:pt x="2008689" y="3009574"/>
                </a:cubicBezTo>
                <a:cubicBezTo>
                  <a:pt x="2020564" y="2993740"/>
                  <a:pt x="2056191" y="3051138"/>
                  <a:pt x="2079941" y="3045200"/>
                </a:cubicBezTo>
                <a:cubicBezTo>
                  <a:pt x="2103691" y="3039262"/>
                  <a:pt x="2151192" y="2973948"/>
                  <a:pt x="2151192" y="2973948"/>
                </a:cubicBezTo>
                <a:cubicBezTo>
                  <a:pt x="2172963" y="2952177"/>
                  <a:pt x="2202652" y="2962072"/>
                  <a:pt x="2210569" y="2914571"/>
                </a:cubicBezTo>
                <a:cubicBezTo>
                  <a:pt x="2218486" y="2867070"/>
                  <a:pt x="2198694" y="2752275"/>
                  <a:pt x="2198694" y="2688940"/>
                </a:cubicBezTo>
                <a:cubicBezTo>
                  <a:pt x="2198694" y="2625605"/>
                  <a:pt x="2226403" y="2568208"/>
                  <a:pt x="2210569" y="2534561"/>
                </a:cubicBezTo>
                <a:cubicBezTo>
                  <a:pt x="2194735" y="2500914"/>
                  <a:pt x="2143275" y="2512789"/>
                  <a:pt x="2103691" y="2487059"/>
                </a:cubicBezTo>
                <a:cubicBezTo>
                  <a:pt x="2064107" y="2461329"/>
                  <a:pt x="1973063" y="2417786"/>
                  <a:pt x="1973063" y="2380181"/>
                </a:cubicBezTo>
                <a:cubicBezTo>
                  <a:pt x="1973063" y="2342576"/>
                  <a:pt x="2064107" y="2301012"/>
                  <a:pt x="2103691" y="2261428"/>
                </a:cubicBezTo>
                <a:cubicBezTo>
                  <a:pt x="2143275" y="2221844"/>
                  <a:pt x="2054211" y="2180280"/>
                  <a:pt x="2210569" y="2142675"/>
                </a:cubicBezTo>
                <a:cubicBezTo>
                  <a:pt x="2366928" y="2105070"/>
                  <a:pt x="2859754" y="2077361"/>
                  <a:pt x="3041842" y="2035797"/>
                </a:cubicBezTo>
                <a:cubicBezTo>
                  <a:pt x="3223930" y="1994233"/>
                  <a:pt x="3265494" y="1938815"/>
                  <a:pt x="3303099" y="1893293"/>
                </a:cubicBezTo>
                <a:cubicBezTo>
                  <a:pt x="3340704" y="1847771"/>
                  <a:pt x="3316953" y="1808186"/>
                  <a:pt x="3267473" y="1762664"/>
                </a:cubicBezTo>
                <a:cubicBezTo>
                  <a:pt x="3217993" y="1717142"/>
                  <a:pt x="2982465" y="1723080"/>
                  <a:pt x="3006216" y="1620161"/>
                </a:cubicBezTo>
                <a:cubicBezTo>
                  <a:pt x="3029967" y="1517242"/>
                  <a:pt x="3388206" y="1374738"/>
                  <a:pt x="3409977" y="1145148"/>
                </a:cubicBezTo>
                <a:cubicBezTo>
                  <a:pt x="3431748" y="915558"/>
                  <a:pt x="3217992" y="402940"/>
                  <a:pt x="3136844" y="242623"/>
                </a:cubicBezTo>
                <a:cubicBezTo>
                  <a:pt x="3055696" y="82306"/>
                  <a:pt x="2972570" y="191163"/>
                  <a:pt x="2923089" y="183246"/>
                </a:cubicBezTo>
                <a:cubicBezTo>
                  <a:pt x="2873609" y="175329"/>
                  <a:pt x="2869649" y="177309"/>
                  <a:pt x="2839961" y="195122"/>
                </a:cubicBezTo>
                <a:cubicBezTo>
                  <a:pt x="2810273" y="212935"/>
                  <a:pt x="2758814" y="258456"/>
                  <a:pt x="2744959" y="290124"/>
                </a:cubicBezTo>
                <a:cubicBezTo>
                  <a:pt x="2731104" y="321792"/>
                  <a:pt x="2762772" y="371273"/>
                  <a:pt x="2756834" y="385127"/>
                </a:cubicBezTo>
                <a:cubicBezTo>
                  <a:pt x="2750896" y="398982"/>
                  <a:pt x="2733084" y="397002"/>
                  <a:pt x="2709333" y="373251"/>
                </a:cubicBezTo>
                <a:cubicBezTo>
                  <a:pt x="2685582" y="349500"/>
                  <a:pt x="2630164" y="278249"/>
                  <a:pt x="2614330" y="242623"/>
                </a:cubicBezTo>
                <a:cubicBezTo>
                  <a:pt x="2598496" y="206997"/>
                  <a:pt x="2614330" y="159496"/>
                  <a:pt x="2614330" y="159496"/>
                </a:cubicBezTo>
                <a:cubicBezTo>
                  <a:pt x="2614330" y="127829"/>
                  <a:pt x="2626205" y="76369"/>
                  <a:pt x="2614330" y="52618"/>
                </a:cubicBezTo>
                <a:cubicBezTo>
                  <a:pt x="2602455" y="28867"/>
                  <a:pt x="2564849" y="24909"/>
                  <a:pt x="2543078" y="16992"/>
                </a:cubicBezTo>
                <a:cubicBezTo>
                  <a:pt x="2521307" y="9075"/>
                  <a:pt x="2505473" y="-8739"/>
                  <a:pt x="2483702" y="5116"/>
                </a:cubicBezTo>
                <a:cubicBezTo>
                  <a:pt x="2461931" y="18970"/>
                  <a:pt x="2442138" y="82306"/>
                  <a:pt x="2412450" y="100119"/>
                </a:cubicBezTo>
                <a:cubicBezTo>
                  <a:pt x="2382762" y="117932"/>
                  <a:pt x="2331302" y="108036"/>
                  <a:pt x="2305572" y="111994"/>
                </a:cubicBezTo>
                <a:cubicBezTo>
                  <a:pt x="2279842" y="115952"/>
                  <a:pt x="2260049" y="113974"/>
                  <a:pt x="2258070" y="123870"/>
                </a:cubicBezTo>
                <a:cubicBezTo>
                  <a:pt x="2256091" y="133766"/>
                  <a:pt x="2305571" y="151579"/>
                  <a:pt x="2293696" y="171371"/>
                </a:cubicBezTo>
                <a:cubicBezTo>
                  <a:pt x="2281821" y="191163"/>
                  <a:pt x="2198693" y="222831"/>
                  <a:pt x="2186818" y="242623"/>
                </a:cubicBezTo>
                <a:cubicBezTo>
                  <a:pt x="2174943" y="262415"/>
                  <a:pt x="2230361" y="278249"/>
                  <a:pt x="2222444" y="290124"/>
                </a:cubicBezTo>
                <a:cubicBezTo>
                  <a:pt x="2214527" y="301999"/>
                  <a:pt x="2172964" y="307937"/>
                  <a:pt x="2139317" y="313875"/>
                </a:cubicBezTo>
                <a:cubicBezTo>
                  <a:pt x="2105670" y="319813"/>
                  <a:pt x="2040356" y="337625"/>
                  <a:pt x="2020564" y="325750"/>
                </a:cubicBezTo>
                <a:cubicBezTo>
                  <a:pt x="2000772" y="313875"/>
                  <a:pt x="2048273" y="262415"/>
                  <a:pt x="2020564" y="242623"/>
                </a:cubicBezTo>
                <a:cubicBezTo>
                  <a:pt x="1992855" y="222831"/>
                  <a:pt x="1901810" y="185226"/>
                  <a:pt x="1854309" y="206997"/>
                </a:cubicBezTo>
                <a:cubicBezTo>
                  <a:pt x="1806808" y="228768"/>
                  <a:pt x="1745452" y="327729"/>
                  <a:pt x="1735556" y="373251"/>
                </a:cubicBezTo>
                <a:cubicBezTo>
                  <a:pt x="1725660" y="418773"/>
                  <a:pt x="1788995" y="434607"/>
                  <a:pt x="1794933" y="480129"/>
                </a:cubicBezTo>
                <a:cubicBezTo>
                  <a:pt x="1800871" y="525651"/>
                  <a:pt x="1773161" y="598883"/>
                  <a:pt x="1771182" y="646384"/>
                </a:cubicBezTo>
                <a:cubicBezTo>
                  <a:pt x="1769203" y="693885"/>
                  <a:pt x="1779099" y="731490"/>
                  <a:pt x="1783057" y="765137"/>
                </a:cubicBezTo>
                <a:cubicBezTo>
                  <a:pt x="1787015" y="798784"/>
                  <a:pt x="1792954" y="824513"/>
                  <a:pt x="1794933" y="848264"/>
                </a:cubicBezTo>
                <a:cubicBezTo>
                  <a:pt x="1796912" y="872015"/>
                  <a:pt x="1880039" y="909620"/>
                  <a:pt x="1794933" y="907641"/>
                </a:cubicBezTo>
                <a:cubicBezTo>
                  <a:pt x="1709827" y="905662"/>
                  <a:pt x="1391172" y="856181"/>
                  <a:pt x="1284294" y="836389"/>
                </a:cubicBezTo>
                <a:cubicBezTo>
                  <a:pt x="1177416" y="816597"/>
                  <a:pt x="1163561" y="810659"/>
                  <a:pt x="1153665" y="788888"/>
                </a:cubicBezTo>
                <a:cubicBezTo>
                  <a:pt x="1143769" y="767117"/>
                  <a:pt x="1217000" y="723574"/>
                  <a:pt x="1224917" y="705761"/>
                </a:cubicBezTo>
                <a:cubicBezTo>
                  <a:pt x="1232834" y="687948"/>
                  <a:pt x="1240750" y="695865"/>
                  <a:pt x="1201166" y="682010"/>
                </a:cubicBezTo>
                <a:cubicBezTo>
                  <a:pt x="1161582" y="668155"/>
                  <a:pt x="1082413" y="628571"/>
                  <a:pt x="987411" y="622633"/>
                </a:cubicBezTo>
                <a:cubicBezTo>
                  <a:pt x="892409" y="616695"/>
                  <a:pt x="704382" y="660238"/>
                  <a:pt x="631151" y="646384"/>
                </a:cubicBezTo>
                <a:cubicBezTo>
                  <a:pt x="557920" y="632530"/>
                  <a:pt x="581671" y="579090"/>
                  <a:pt x="548024" y="539506"/>
                </a:cubicBezTo>
                <a:cubicBezTo>
                  <a:pt x="514377" y="499922"/>
                  <a:pt x="460938" y="446482"/>
                  <a:pt x="429270" y="408877"/>
                </a:cubicBezTo>
                <a:cubicBezTo>
                  <a:pt x="397602" y="371272"/>
                  <a:pt x="379789" y="333667"/>
                  <a:pt x="358018" y="313875"/>
                </a:cubicBezTo>
                <a:cubicBezTo>
                  <a:pt x="336247" y="294083"/>
                  <a:pt x="365935" y="256478"/>
                  <a:pt x="334268" y="26637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75575"/>
            <a:ext cx="44061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Qualifications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Competence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567" y="2967335"/>
            <a:ext cx="70868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Professional Regulation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Isolation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5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ames_McLea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ano_stairs__-_TheFunTheory.com_-_Rolighetsteorin.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910" y="908720"/>
            <a:ext cx="6096000" cy="403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-38361"/>
            <a:ext cx="6191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Try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something Different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6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86</Words>
  <Application>Microsoft Office PowerPoint</Application>
  <PresentationFormat>On-screen Show (4:3)</PresentationFormat>
  <Paragraphs>26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James McLean</cp:lastModifiedBy>
  <cp:revision>66</cp:revision>
  <dcterms:created xsi:type="dcterms:W3CDTF">2013-04-04T10:50:13Z</dcterms:created>
  <dcterms:modified xsi:type="dcterms:W3CDTF">2016-04-18T10:41:40Z</dcterms:modified>
</cp:coreProperties>
</file>