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4" r:id="rId4"/>
  </p:sldMasterIdLst>
  <p:notesMasterIdLst>
    <p:notesMasterId r:id="rId16"/>
  </p:notesMasterIdLst>
  <p:sldIdLst>
    <p:sldId id="261" r:id="rId5"/>
    <p:sldId id="267" r:id="rId6"/>
    <p:sldId id="268" r:id="rId7"/>
    <p:sldId id="262" r:id="rId8"/>
    <p:sldId id="269" r:id="rId9"/>
    <p:sldId id="270" r:id="rId10"/>
    <p:sldId id="272" r:id="rId11"/>
    <p:sldId id="271" r:id="rId12"/>
    <p:sldId id="273" r:id="rId13"/>
    <p:sldId id="274" r:id="rId14"/>
    <p:sldId id="275" r:id="rId15"/>
  </p:sldIdLst>
  <p:sldSz cx="9144000" cy="6858000" type="screen4x3"/>
  <p:notesSz cx="6669088" cy="9775825"/>
  <p:defaultTextStyle>
    <a:defPPr>
      <a:defRPr lang="en-US"/>
    </a:defPPr>
    <a:lvl1pPr algn="l" rtl="0" fontAlgn="base">
      <a:spcBef>
        <a:spcPct val="0"/>
      </a:spcBef>
      <a:spcAft>
        <a:spcPct val="0"/>
      </a:spcAft>
      <a:defRPr kern="1200">
        <a:solidFill>
          <a:schemeClr val="tx1"/>
        </a:solidFill>
        <a:latin typeface="Arial" pitchFamily="84" charset="0"/>
        <a:ea typeface="ヒラギノ角ゴ Pro W3" pitchFamily="84" charset="-128"/>
        <a:cs typeface="ヒラギノ角ゴ Pro W3" pitchFamily="84" charset="-128"/>
      </a:defRPr>
    </a:lvl1pPr>
    <a:lvl2pPr marL="457200" algn="l" rtl="0" fontAlgn="base">
      <a:spcBef>
        <a:spcPct val="0"/>
      </a:spcBef>
      <a:spcAft>
        <a:spcPct val="0"/>
      </a:spcAft>
      <a:defRPr kern="1200">
        <a:solidFill>
          <a:schemeClr val="tx1"/>
        </a:solidFill>
        <a:latin typeface="Arial" pitchFamily="84" charset="0"/>
        <a:ea typeface="ヒラギノ角ゴ Pro W3" pitchFamily="84" charset="-128"/>
        <a:cs typeface="ヒラギノ角ゴ Pro W3" pitchFamily="84" charset="-128"/>
      </a:defRPr>
    </a:lvl2pPr>
    <a:lvl3pPr marL="914400" algn="l" rtl="0" fontAlgn="base">
      <a:spcBef>
        <a:spcPct val="0"/>
      </a:spcBef>
      <a:spcAft>
        <a:spcPct val="0"/>
      </a:spcAft>
      <a:defRPr kern="1200">
        <a:solidFill>
          <a:schemeClr val="tx1"/>
        </a:solidFill>
        <a:latin typeface="Arial" pitchFamily="84" charset="0"/>
        <a:ea typeface="ヒラギノ角ゴ Pro W3" pitchFamily="84" charset="-128"/>
        <a:cs typeface="ヒラギノ角ゴ Pro W3" pitchFamily="84" charset="-128"/>
      </a:defRPr>
    </a:lvl3pPr>
    <a:lvl4pPr marL="1371600" algn="l" rtl="0" fontAlgn="base">
      <a:spcBef>
        <a:spcPct val="0"/>
      </a:spcBef>
      <a:spcAft>
        <a:spcPct val="0"/>
      </a:spcAft>
      <a:defRPr kern="1200">
        <a:solidFill>
          <a:schemeClr val="tx1"/>
        </a:solidFill>
        <a:latin typeface="Arial" pitchFamily="84" charset="0"/>
        <a:ea typeface="ヒラギノ角ゴ Pro W3" pitchFamily="84" charset="-128"/>
        <a:cs typeface="ヒラギノ角ゴ Pro W3" pitchFamily="84" charset="-128"/>
      </a:defRPr>
    </a:lvl4pPr>
    <a:lvl5pPr marL="1828800" algn="l" rtl="0" fontAlgn="base">
      <a:spcBef>
        <a:spcPct val="0"/>
      </a:spcBef>
      <a:spcAft>
        <a:spcPct val="0"/>
      </a:spcAft>
      <a:defRPr kern="1200">
        <a:solidFill>
          <a:schemeClr val="tx1"/>
        </a:solidFill>
        <a:latin typeface="Arial" pitchFamily="84" charset="0"/>
        <a:ea typeface="ヒラギノ角ゴ Pro W3" pitchFamily="84" charset="-128"/>
        <a:cs typeface="ヒラギノ角ゴ Pro W3" pitchFamily="84" charset="-128"/>
      </a:defRPr>
    </a:lvl5pPr>
    <a:lvl6pPr marL="2286000" algn="l" defTabSz="457200" rtl="0" eaLnBrk="1" latinLnBrk="0" hangingPunct="1">
      <a:defRPr kern="1200">
        <a:solidFill>
          <a:schemeClr val="tx1"/>
        </a:solidFill>
        <a:latin typeface="Arial" pitchFamily="84" charset="0"/>
        <a:ea typeface="ヒラギノ角ゴ Pro W3" pitchFamily="84" charset="-128"/>
        <a:cs typeface="ヒラギノ角ゴ Pro W3" pitchFamily="84" charset="-128"/>
      </a:defRPr>
    </a:lvl6pPr>
    <a:lvl7pPr marL="2743200" algn="l" defTabSz="457200" rtl="0" eaLnBrk="1" latinLnBrk="0" hangingPunct="1">
      <a:defRPr kern="1200">
        <a:solidFill>
          <a:schemeClr val="tx1"/>
        </a:solidFill>
        <a:latin typeface="Arial" pitchFamily="84" charset="0"/>
        <a:ea typeface="ヒラギノ角ゴ Pro W3" pitchFamily="84" charset="-128"/>
        <a:cs typeface="ヒラギノ角ゴ Pro W3" pitchFamily="84" charset="-128"/>
      </a:defRPr>
    </a:lvl7pPr>
    <a:lvl8pPr marL="3200400" algn="l" defTabSz="457200" rtl="0" eaLnBrk="1" latinLnBrk="0" hangingPunct="1">
      <a:defRPr kern="1200">
        <a:solidFill>
          <a:schemeClr val="tx1"/>
        </a:solidFill>
        <a:latin typeface="Arial" pitchFamily="84" charset="0"/>
        <a:ea typeface="ヒラギノ角ゴ Pro W3" pitchFamily="84" charset="-128"/>
        <a:cs typeface="ヒラギノ角ゴ Pro W3" pitchFamily="84" charset="-128"/>
      </a:defRPr>
    </a:lvl8pPr>
    <a:lvl9pPr marL="3657600" algn="l" defTabSz="457200" rtl="0" eaLnBrk="1" latinLnBrk="0" hangingPunct="1">
      <a:defRPr kern="1200">
        <a:solidFill>
          <a:schemeClr val="tx1"/>
        </a:solidFill>
        <a:latin typeface="Arial" pitchFamily="84" charset="0"/>
        <a:ea typeface="ヒラギノ角ゴ Pro W3" pitchFamily="84" charset="-128"/>
        <a:cs typeface="ヒラギノ角ゴ Pro W3" pitchFamily="84" charset="-128"/>
      </a:defRPr>
    </a:lvl9pPr>
  </p:defaultTextStyle>
  <p:extLst>
    <p:ext uri="{521415D9-36F7-43E2-AB2F-B90AF26B5E84}">
      <p14:sectionLst xmlns:p14="http://schemas.microsoft.com/office/powerpoint/2010/main">
        <p14:section name="Default Section" id="{B0B0A674-8666-4FD3-B9E5-428A59C5775E}">
          <p14:sldIdLst>
            <p14:sldId id="261"/>
          </p14:sldIdLst>
        </p14:section>
        <p14:section name="Untitled Section" id="{9D7AD32B-27F7-4AFF-8031-01EE6610B517}">
          <p14:sldIdLst>
            <p14:sldId id="267"/>
            <p14:sldId id="268"/>
            <p14:sldId id="262"/>
            <p14:sldId id="269"/>
            <p14:sldId id="270"/>
            <p14:sldId id="272"/>
            <p14:sldId id="271"/>
            <p14:sldId id="273"/>
            <p14:sldId id="274"/>
          </p14:sldIdLst>
        </p14:section>
        <p14:section name="Untitled Section" id="{B6BE2827-427D-4220-BDC1-F5CA759055E3}">
          <p14:sldIdLst>
            <p14:sldId id="27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a:srgbClr val="CC0000"/>
    <a:srgbClr val="CCECFF"/>
    <a:srgbClr val="00AE9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5" autoAdjust="0"/>
    <p:restoredTop sz="70971" autoAdjust="0"/>
  </p:normalViewPr>
  <p:slideViewPr>
    <p:cSldViewPr>
      <p:cViewPr>
        <p:scale>
          <a:sx n="66" d="100"/>
          <a:sy n="66" d="100"/>
        </p:scale>
        <p:origin x="-2934" y="-4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E0C88E9-7467-47EC-9BB8-40BB2DA9A4DB}" type="doc">
      <dgm:prSet loTypeId="urn:microsoft.com/office/officeart/2005/8/layout/vList3" loCatId="picture" qsTypeId="urn:microsoft.com/office/officeart/2005/8/quickstyle/simple1" qsCatId="simple" csTypeId="urn:microsoft.com/office/officeart/2005/8/colors/accent1_2" csCatId="accent1" phldr="1"/>
      <dgm:spPr/>
      <dgm:t>
        <a:bodyPr/>
        <a:lstStyle/>
        <a:p>
          <a:endParaRPr lang="en-GB"/>
        </a:p>
      </dgm:t>
    </dgm:pt>
    <dgm:pt modelId="{B700E907-76C7-4722-B1FC-B54CF16DE3FE}">
      <dgm:prSet phldrT="[Text]"/>
      <dgm:spPr/>
      <dgm:t>
        <a:bodyPr/>
        <a:lstStyle/>
        <a:p>
          <a:r>
            <a:rPr lang="en-GB" dirty="0" smtClean="0"/>
            <a:t>Practitioners</a:t>
          </a:r>
          <a:endParaRPr lang="en-GB" dirty="0"/>
        </a:p>
      </dgm:t>
    </dgm:pt>
    <dgm:pt modelId="{8DBD46D0-F4A4-4758-97C6-38855182BCA9}" type="parTrans" cxnId="{308CE5B7-7F61-4075-86A8-5FE518EF7014}">
      <dgm:prSet/>
      <dgm:spPr/>
      <dgm:t>
        <a:bodyPr/>
        <a:lstStyle/>
        <a:p>
          <a:endParaRPr lang="en-GB"/>
        </a:p>
      </dgm:t>
    </dgm:pt>
    <dgm:pt modelId="{3C7B84AA-AB6B-4092-BA45-5CC6F7678254}" type="sibTrans" cxnId="{308CE5B7-7F61-4075-86A8-5FE518EF7014}">
      <dgm:prSet/>
      <dgm:spPr/>
      <dgm:t>
        <a:bodyPr/>
        <a:lstStyle/>
        <a:p>
          <a:endParaRPr lang="en-GB"/>
        </a:p>
      </dgm:t>
    </dgm:pt>
    <dgm:pt modelId="{0990D319-E412-421F-8D5D-670C71B42570}">
      <dgm:prSet phldrT="[Text]"/>
      <dgm:spPr/>
      <dgm:t>
        <a:bodyPr/>
        <a:lstStyle/>
        <a:p>
          <a:r>
            <a:rPr lang="en-GB" dirty="0" smtClean="0"/>
            <a:t>Assessors</a:t>
          </a:r>
          <a:endParaRPr lang="en-GB" dirty="0"/>
        </a:p>
      </dgm:t>
    </dgm:pt>
    <dgm:pt modelId="{36240F6C-B08A-4271-890A-9A7A3BE08E8A}" type="parTrans" cxnId="{ACCBB02E-968E-4B48-BA41-9F8C2635E0F5}">
      <dgm:prSet/>
      <dgm:spPr/>
      <dgm:t>
        <a:bodyPr/>
        <a:lstStyle/>
        <a:p>
          <a:endParaRPr lang="en-GB"/>
        </a:p>
      </dgm:t>
    </dgm:pt>
    <dgm:pt modelId="{CB137F4C-88FE-43A8-BCD0-2B5452A19AAD}" type="sibTrans" cxnId="{ACCBB02E-968E-4B48-BA41-9F8C2635E0F5}">
      <dgm:prSet/>
      <dgm:spPr/>
      <dgm:t>
        <a:bodyPr/>
        <a:lstStyle/>
        <a:p>
          <a:endParaRPr lang="en-GB"/>
        </a:p>
      </dgm:t>
    </dgm:pt>
    <dgm:pt modelId="{FF215B49-EB9E-4BB0-B249-704E1469C789}">
      <dgm:prSet phldrT="[Text]"/>
      <dgm:spPr/>
      <dgm:t>
        <a:bodyPr/>
        <a:lstStyle/>
        <a:p>
          <a:r>
            <a:rPr lang="en-GB" dirty="0" smtClean="0"/>
            <a:t>Verifiers</a:t>
          </a:r>
          <a:endParaRPr lang="en-GB" dirty="0"/>
        </a:p>
      </dgm:t>
    </dgm:pt>
    <dgm:pt modelId="{F1CA544D-E7BE-4FC0-8887-58E3F2271BAB}" type="parTrans" cxnId="{B5F391C2-9141-47F4-93D5-26717EAA85C2}">
      <dgm:prSet/>
      <dgm:spPr/>
      <dgm:t>
        <a:bodyPr/>
        <a:lstStyle/>
        <a:p>
          <a:endParaRPr lang="en-GB"/>
        </a:p>
      </dgm:t>
    </dgm:pt>
    <dgm:pt modelId="{DBBB36A1-FA59-48C9-BE7F-43547AAB0AE6}" type="sibTrans" cxnId="{B5F391C2-9141-47F4-93D5-26717EAA85C2}">
      <dgm:prSet/>
      <dgm:spPr/>
      <dgm:t>
        <a:bodyPr/>
        <a:lstStyle/>
        <a:p>
          <a:endParaRPr lang="en-GB"/>
        </a:p>
      </dgm:t>
    </dgm:pt>
    <dgm:pt modelId="{1B78469F-CCBE-4E53-B13C-CF8A48EE3D9F}" type="pres">
      <dgm:prSet presAssocID="{FE0C88E9-7467-47EC-9BB8-40BB2DA9A4DB}" presName="linearFlow" presStyleCnt="0">
        <dgm:presLayoutVars>
          <dgm:dir/>
          <dgm:resizeHandles val="exact"/>
        </dgm:presLayoutVars>
      </dgm:prSet>
      <dgm:spPr/>
      <dgm:t>
        <a:bodyPr/>
        <a:lstStyle/>
        <a:p>
          <a:endParaRPr lang="en-GB"/>
        </a:p>
      </dgm:t>
    </dgm:pt>
    <dgm:pt modelId="{C6DD57ED-81B4-4693-ACCE-AE0006F6CB6E}" type="pres">
      <dgm:prSet presAssocID="{B700E907-76C7-4722-B1FC-B54CF16DE3FE}" presName="composite" presStyleCnt="0"/>
      <dgm:spPr/>
    </dgm:pt>
    <dgm:pt modelId="{F80162CF-BC24-4042-A90B-EE6B70C47486}" type="pres">
      <dgm:prSet presAssocID="{B700E907-76C7-4722-B1FC-B54CF16DE3FE}" presName="imgShp" presStyleLbl="fgImgPlace1" presStyleIdx="0" presStyleCnt="3"/>
      <dgm:spPr>
        <a:solidFill>
          <a:schemeClr val="bg2"/>
        </a:solidFill>
      </dgm:spPr>
    </dgm:pt>
    <dgm:pt modelId="{372DF4C4-E0AB-4B1E-9BD6-A90F41200434}" type="pres">
      <dgm:prSet presAssocID="{B700E907-76C7-4722-B1FC-B54CF16DE3FE}" presName="txShp" presStyleLbl="node1" presStyleIdx="0" presStyleCnt="3">
        <dgm:presLayoutVars>
          <dgm:bulletEnabled val="1"/>
        </dgm:presLayoutVars>
      </dgm:prSet>
      <dgm:spPr/>
      <dgm:t>
        <a:bodyPr/>
        <a:lstStyle/>
        <a:p>
          <a:endParaRPr lang="en-GB"/>
        </a:p>
      </dgm:t>
    </dgm:pt>
    <dgm:pt modelId="{3EDB3F37-6182-420C-950D-2B55A01BA4AF}" type="pres">
      <dgm:prSet presAssocID="{3C7B84AA-AB6B-4092-BA45-5CC6F7678254}" presName="spacing" presStyleCnt="0"/>
      <dgm:spPr/>
    </dgm:pt>
    <dgm:pt modelId="{D03D5E71-7325-48C0-8578-A9F02EAE27A7}" type="pres">
      <dgm:prSet presAssocID="{0990D319-E412-421F-8D5D-670C71B42570}" presName="composite" presStyleCnt="0"/>
      <dgm:spPr/>
    </dgm:pt>
    <dgm:pt modelId="{6ADE51E2-95DF-4070-BF52-66B6059F18E6}" type="pres">
      <dgm:prSet presAssocID="{0990D319-E412-421F-8D5D-670C71B42570}" presName="imgShp" presStyleLbl="fgImgPlace1" presStyleIdx="1" presStyleCnt="3"/>
      <dgm:spPr>
        <a:solidFill>
          <a:schemeClr val="bg2"/>
        </a:solidFill>
      </dgm:spPr>
    </dgm:pt>
    <dgm:pt modelId="{F6C5B0C4-484E-4A71-9A71-87C32A52A3B5}" type="pres">
      <dgm:prSet presAssocID="{0990D319-E412-421F-8D5D-670C71B42570}" presName="txShp" presStyleLbl="node1" presStyleIdx="1" presStyleCnt="3">
        <dgm:presLayoutVars>
          <dgm:bulletEnabled val="1"/>
        </dgm:presLayoutVars>
      </dgm:prSet>
      <dgm:spPr/>
      <dgm:t>
        <a:bodyPr/>
        <a:lstStyle/>
        <a:p>
          <a:endParaRPr lang="en-GB"/>
        </a:p>
      </dgm:t>
    </dgm:pt>
    <dgm:pt modelId="{60A3A09E-3892-423D-8AFF-62D2B1CEEAFF}" type="pres">
      <dgm:prSet presAssocID="{CB137F4C-88FE-43A8-BCD0-2B5452A19AAD}" presName="spacing" presStyleCnt="0"/>
      <dgm:spPr/>
    </dgm:pt>
    <dgm:pt modelId="{9CFBDCCD-664E-4695-884A-229BF9BF546E}" type="pres">
      <dgm:prSet presAssocID="{FF215B49-EB9E-4BB0-B249-704E1469C789}" presName="composite" presStyleCnt="0"/>
      <dgm:spPr/>
    </dgm:pt>
    <dgm:pt modelId="{BD5BE550-1AB7-4CE6-B1FE-4ACD2845F491}" type="pres">
      <dgm:prSet presAssocID="{FF215B49-EB9E-4BB0-B249-704E1469C789}" presName="imgShp" presStyleLbl="fgImgPlace1" presStyleIdx="2" presStyleCnt="3"/>
      <dgm:spPr>
        <a:solidFill>
          <a:schemeClr val="bg2"/>
        </a:solidFill>
      </dgm:spPr>
    </dgm:pt>
    <dgm:pt modelId="{485D2798-4C93-43B9-98A3-E03870DFCE9C}" type="pres">
      <dgm:prSet presAssocID="{FF215B49-EB9E-4BB0-B249-704E1469C789}" presName="txShp" presStyleLbl="node1" presStyleIdx="2" presStyleCnt="3">
        <dgm:presLayoutVars>
          <dgm:bulletEnabled val="1"/>
        </dgm:presLayoutVars>
      </dgm:prSet>
      <dgm:spPr/>
      <dgm:t>
        <a:bodyPr/>
        <a:lstStyle/>
        <a:p>
          <a:endParaRPr lang="en-GB"/>
        </a:p>
      </dgm:t>
    </dgm:pt>
  </dgm:ptLst>
  <dgm:cxnLst>
    <dgm:cxn modelId="{B5F391C2-9141-47F4-93D5-26717EAA85C2}" srcId="{FE0C88E9-7467-47EC-9BB8-40BB2DA9A4DB}" destId="{FF215B49-EB9E-4BB0-B249-704E1469C789}" srcOrd="2" destOrd="0" parTransId="{F1CA544D-E7BE-4FC0-8887-58E3F2271BAB}" sibTransId="{DBBB36A1-FA59-48C9-BE7F-43547AAB0AE6}"/>
    <dgm:cxn modelId="{C5E6BA3A-CBE3-41B6-9DB0-577C019FAD95}" type="presOf" srcId="{FE0C88E9-7467-47EC-9BB8-40BB2DA9A4DB}" destId="{1B78469F-CCBE-4E53-B13C-CF8A48EE3D9F}" srcOrd="0" destOrd="0" presId="urn:microsoft.com/office/officeart/2005/8/layout/vList3"/>
    <dgm:cxn modelId="{05676B66-9357-4215-900E-5E956989A2BD}" type="presOf" srcId="{0990D319-E412-421F-8D5D-670C71B42570}" destId="{F6C5B0C4-484E-4A71-9A71-87C32A52A3B5}" srcOrd="0" destOrd="0" presId="urn:microsoft.com/office/officeart/2005/8/layout/vList3"/>
    <dgm:cxn modelId="{7436DBE0-7A22-4726-B0DE-CE667C6809C7}" type="presOf" srcId="{B700E907-76C7-4722-B1FC-B54CF16DE3FE}" destId="{372DF4C4-E0AB-4B1E-9BD6-A90F41200434}" srcOrd="0" destOrd="0" presId="urn:microsoft.com/office/officeart/2005/8/layout/vList3"/>
    <dgm:cxn modelId="{308CE5B7-7F61-4075-86A8-5FE518EF7014}" srcId="{FE0C88E9-7467-47EC-9BB8-40BB2DA9A4DB}" destId="{B700E907-76C7-4722-B1FC-B54CF16DE3FE}" srcOrd="0" destOrd="0" parTransId="{8DBD46D0-F4A4-4758-97C6-38855182BCA9}" sibTransId="{3C7B84AA-AB6B-4092-BA45-5CC6F7678254}"/>
    <dgm:cxn modelId="{ACCBB02E-968E-4B48-BA41-9F8C2635E0F5}" srcId="{FE0C88E9-7467-47EC-9BB8-40BB2DA9A4DB}" destId="{0990D319-E412-421F-8D5D-670C71B42570}" srcOrd="1" destOrd="0" parTransId="{36240F6C-B08A-4271-890A-9A7A3BE08E8A}" sibTransId="{CB137F4C-88FE-43A8-BCD0-2B5452A19AAD}"/>
    <dgm:cxn modelId="{E2F9EDEF-C7E9-4857-9744-C730219D5CC7}" type="presOf" srcId="{FF215B49-EB9E-4BB0-B249-704E1469C789}" destId="{485D2798-4C93-43B9-98A3-E03870DFCE9C}" srcOrd="0" destOrd="0" presId="urn:microsoft.com/office/officeart/2005/8/layout/vList3"/>
    <dgm:cxn modelId="{62041FB4-86E7-48AE-88C5-484E3AAB4243}" type="presParOf" srcId="{1B78469F-CCBE-4E53-B13C-CF8A48EE3D9F}" destId="{C6DD57ED-81B4-4693-ACCE-AE0006F6CB6E}" srcOrd="0" destOrd="0" presId="urn:microsoft.com/office/officeart/2005/8/layout/vList3"/>
    <dgm:cxn modelId="{38D30DB9-CD7C-449A-94EB-6BD026163999}" type="presParOf" srcId="{C6DD57ED-81B4-4693-ACCE-AE0006F6CB6E}" destId="{F80162CF-BC24-4042-A90B-EE6B70C47486}" srcOrd="0" destOrd="0" presId="urn:microsoft.com/office/officeart/2005/8/layout/vList3"/>
    <dgm:cxn modelId="{6FD59AAD-487D-46E9-82D3-207C852AB6CB}" type="presParOf" srcId="{C6DD57ED-81B4-4693-ACCE-AE0006F6CB6E}" destId="{372DF4C4-E0AB-4B1E-9BD6-A90F41200434}" srcOrd="1" destOrd="0" presId="urn:microsoft.com/office/officeart/2005/8/layout/vList3"/>
    <dgm:cxn modelId="{1A66F0F8-2FB0-4290-A7DE-855BA112095D}" type="presParOf" srcId="{1B78469F-CCBE-4E53-B13C-CF8A48EE3D9F}" destId="{3EDB3F37-6182-420C-950D-2B55A01BA4AF}" srcOrd="1" destOrd="0" presId="urn:microsoft.com/office/officeart/2005/8/layout/vList3"/>
    <dgm:cxn modelId="{8F560989-95CD-4EBE-9CBD-67D6DA1C6037}" type="presParOf" srcId="{1B78469F-CCBE-4E53-B13C-CF8A48EE3D9F}" destId="{D03D5E71-7325-48C0-8578-A9F02EAE27A7}" srcOrd="2" destOrd="0" presId="urn:microsoft.com/office/officeart/2005/8/layout/vList3"/>
    <dgm:cxn modelId="{B2A80326-10DC-4A6D-8AD9-EA44FA41BEA0}" type="presParOf" srcId="{D03D5E71-7325-48C0-8578-A9F02EAE27A7}" destId="{6ADE51E2-95DF-4070-BF52-66B6059F18E6}" srcOrd="0" destOrd="0" presId="urn:microsoft.com/office/officeart/2005/8/layout/vList3"/>
    <dgm:cxn modelId="{2F34EA1A-82C0-4DB5-8C36-A8C979B9EC4B}" type="presParOf" srcId="{D03D5E71-7325-48C0-8578-A9F02EAE27A7}" destId="{F6C5B0C4-484E-4A71-9A71-87C32A52A3B5}" srcOrd="1" destOrd="0" presId="urn:microsoft.com/office/officeart/2005/8/layout/vList3"/>
    <dgm:cxn modelId="{E3E1D722-95B9-468B-B63C-D476868573E2}" type="presParOf" srcId="{1B78469F-CCBE-4E53-B13C-CF8A48EE3D9F}" destId="{60A3A09E-3892-423D-8AFF-62D2B1CEEAFF}" srcOrd="3" destOrd="0" presId="urn:microsoft.com/office/officeart/2005/8/layout/vList3"/>
    <dgm:cxn modelId="{C478A642-F13D-403C-B7C6-464DE0C97C46}" type="presParOf" srcId="{1B78469F-CCBE-4E53-B13C-CF8A48EE3D9F}" destId="{9CFBDCCD-664E-4695-884A-229BF9BF546E}" srcOrd="4" destOrd="0" presId="urn:microsoft.com/office/officeart/2005/8/layout/vList3"/>
    <dgm:cxn modelId="{E59DEBD3-1286-459B-AF0B-F63101E963B7}" type="presParOf" srcId="{9CFBDCCD-664E-4695-884A-229BF9BF546E}" destId="{BD5BE550-1AB7-4CE6-B1FE-4ACD2845F491}" srcOrd="0" destOrd="0" presId="urn:microsoft.com/office/officeart/2005/8/layout/vList3"/>
    <dgm:cxn modelId="{D5FCDB1E-86E0-4EFD-8C2D-4FEDB98418F7}" type="presParOf" srcId="{9CFBDCCD-664E-4695-884A-229BF9BF546E}" destId="{485D2798-4C93-43B9-98A3-E03870DFCE9C}" srcOrd="1"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363558E-A1EC-4983-9333-846C3739ABA8}" type="doc">
      <dgm:prSet loTypeId="urn:microsoft.com/office/officeart/2005/8/layout/hProcess9" loCatId="process" qsTypeId="urn:microsoft.com/office/officeart/2005/8/quickstyle/3d3" qsCatId="3D" csTypeId="urn:microsoft.com/office/officeart/2005/8/colors/accent1_2" csCatId="accent1" phldr="1"/>
      <dgm:spPr/>
    </dgm:pt>
    <dgm:pt modelId="{B573B635-F67F-40EA-8DAC-38491E369E0D}">
      <dgm:prSet phldrT="[Text]"/>
      <dgm:spPr/>
      <dgm:t>
        <a:bodyPr/>
        <a:lstStyle/>
        <a:p>
          <a:r>
            <a:rPr lang="en-GB" dirty="0" smtClean="0"/>
            <a:t>Discuss with line manager</a:t>
          </a:r>
          <a:endParaRPr lang="en-GB" dirty="0"/>
        </a:p>
      </dgm:t>
    </dgm:pt>
    <dgm:pt modelId="{1EFF2974-11EC-4678-BAA2-CFC861F19A4B}" type="parTrans" cxnId="{5DC8B8BA-D26D-4B10-BC44-A9BE31CDA72B}">
      <dgm:prSet/>
      <dgm:spPr/>
      <dgm:t>
        <a:bodyPr/>
        <a:lstStyle/>
        <a:p>
          <a:endParaRPr lang="en-GB"/>
        </a:p>
      </dgm:t>
    </dgm:pt>
    <dgm:pt modelId="{CAE54E5F-9D01-4145-A707-EF739D696801}" type="sibTrans" cxnId="{5DC8B8BA-D26D-4B10-BC44-A9BE31CDA72B}">
      <dgm:prSet/>
      <dgm:spPr/>
      <dgm:t>
        <a:bodyPr/>
        <a:lstStyle/>
        <a:p>
          <a:endParaRPr lang="en-GB"/>
        </a:p>
      </dgm:t>
    </dgm:pt>
    <dgm:pt modelId="{FA11BFD8-3ED7-426F-AD25-BE1B1AC468CA}">
      <dgm:prSet phldrT="[Text]"/>
      <dgm:spPr/>
      <dgm:t>
        <a:bodyPr/>
        <a:lstStyle/>
        <a:p>
          <a:r>
            <a:rPr lang="en-GB" dirty="0" smtClean="0"/>
            <a:t>Complete forms</a:t>
          </a:r>
          <a:endParaRPr lang="en-GB" dirty="0"/>
        </a:p>
      </dgm:t>
    </dgm:pt>
    <dgm:pt modelId="{23940CCB-E5BF-4A09-8574-E7F7514B8C9B}" type="parTrans" cxnId="{096E09EB-7322-49F3-BAEF-9D5FB90FB542}">
      <dgm:prSet/>
      <dgm:spPr/>
      <dgm:t>
        <a:bodyPr/>
        <a:lstStyle/>
        <a:p>
          <a:endParaRPr lang="en-GB"/>
        </a:p>
      </dgm:t>
    </dgm:pt>
    <dgm:pt modelId="{C6A3224C-F580-4ABD-BEB9-DDC4766BDB2D}" type="sibTrans" cxnId="{096E09EB-7322-49F3-BAEF-9D5FB90FB542}">
      <dgm:prSet/>
      <dgm:spPr/>
      <dgm:t>
        <a:bodyPr/>
        <a:lstStyle/>
        <a:p>
          <a:endParaRPr lang="en-GB"/>
        </a:p>
      </dgm:t>
    </dgm:pt>
    <dgm:pt modelId="{0CA96646-6D17-40DE-97A0-0B06664E5A5F}">
      <dgm:prSet phldrT="[Text]"/>
      <dgm:spPr/>
      <dgm:t>
        <a:bodyPr/>
        <a:lstStyle/>
        <a:p>
          <a:r>
            <a:rPr lang="en-GB" dirty="0" smtClean="0"/>
            <a:t>Submit by 5pm 9</a:t>
          </a:r>
          <a:r>
            <a:rPr lang="en-GB" baseline="30000" dirty="0" smtClean="0"/>
            <a:t>th</a:t>
          </a:r>
          <a:r>
            <a:rPr lang="en-GB" dirty="0" smtClean="0"/>
            <a:t> May</a:t>
          </a:r>
          <a:endParaRPr lang="en-GB" dirty="0"/>
        </a:p>
      </dgm:t>
    </dgm:pt>
    <dgm:pt modelId="{C571AA59-4C71-4170-90CA-07EBAADD4C21}" type="parTrans" cxnId="{70500153-582A-4236-9BE5-83C2E8A5FD03}">
      <dgm:prSet/>
      <dgm:spPr/>
      <dgm:t>
        <a:bodyPr/>
        <a:lstStyle/>
        <a:p>
          <a:endParaRPr lang="en-GB"/>
        </a:p>
      </dgm:t>
    </dgm:pt>
    <dgm:pt modelId="{CA151CFE-2F88-4741-967C-AB99AF06CE87}" type="sibTrans" cxnId="{70500153-582A-4236-9BE5-83C2E8A5FD03}">
      <dgm:prSet/>
      <dgm:spPr/>
      <dgm:t>
        <a:bodyPr/>
        <a:lstStyle/>
        <a:p>
          <a:endParaRPr lang="en-GB"/>
        </a:p>
      </dgm:t>
    </dgm:pt>
    <dgm:pt modelId="{EA7362DA-1A0C-4093-9BA3-D9FFC426B0D2}" type="pres">
      <dgm:prSet presAssocID="{7363558E-A1EC-4983-9333-846C3739ABA8}" presName="CompostProcess" presStyleCnt="0">
        <dgm:presLayoutVars>
          <dgm:dir/>
          <dgm:resizeHandles val="exact"/>
        </dgm:presLayoutVars>
      </dgm:prSet>
      <dgm:spPr/>
    </dgm:pt>
    <dgm:pt modelId="{6A855A15-C3D9-419E-A382-347B543F2D73}" type="pres">
      <dgm:prSet presAssocID="{7363558E-A1EC-4983-9333-846C3739ABA8}" presName="arrow" presStyleLbl="bgShp" presStyleIdx="0" presStyleCnt="1"/>
      <dgm:spPr/>
    </dgm:pt>
    <dgm:pt modelId="{5A10A22B-BCCA-40D8-9129-A9BF9297593E}" type="pres">
      <dgm:prSet presAssocID="{7363558E-A1EC-4983-9333-846C3739ABA8}" presName="linearProcess" presStyleCnt="0"/>
      <dgm:spPr/>
    </dgm:pt>
    <dgm:pt modelId="{9DF978E1-F3AF-4C84-913A-8BD6B21E8581}" type="pres">
      <dgm:prSet presAssocID="{B573B635-F67F-40EA-8DAC-38491E369E0D}" presName="textNode" presStyleLbl="node1" presStyleIdx="0" presStyleCnt="3">
        <dgm:presLayoutVars>
          <dgm:bulletEnabled val="1"/>
        </dgm:presLayoutVars>
      </dgm:prSet>
      <dgm:spPr/>
      <dgm:t>
        <a:bodyPr/>
        <a:lstStyle/>
        <a:p>
          <a:endParaRPr lang="en-GB"/>
        </a:p>
      </dgm:t>
    </dgm:pt>
    <dgm:pt modelId="{6205C592-69F8-4212-ADF7-E7D58A659DF6}" type="pres">
      <dgm:prSet presAssocID="{CAE54E5F-9D01-4145-A707-EF739D696801}" presName="sibTrans" presStyleCnt="0"/>
      <dgm:spPr/>
    </dgm:pt>
    <dgm:pt modelId="{803548F9-A619-4B17-9A54-ACF8E0BBE0EF}" type="pres">
      <dgm:prSet presAssocID="{FA11BFD8-3ED7-426F-AD25-BE1B1AC468CA}" presName="textNode" presStyleLbl="node1" presStyleIdx="1" presStyleCnt="3">
        <dgm:presLayoutVars>
          <dgm:bulletEnabled val="1"/>
        </dgm:presLayoutVars>
      </dgm:prSet>
      <dgm:spPr/>
      <dgm:t>
        <a:bodyPr/>
        <a:lstStyle/>
        <a:p>
          <a:endParaRPr lang="en-GB"/>
        </a:p>
      </dgm:t>
    </dgm:pt>
    <dgm:pt modelId="{14286CF7-F066-44D8-813C-6C9C3188FAA9}" type="pres">
      <dgm:prSet presAssocID="{C6A3224C-F580-4ABD-BEB9-DDC4766BDB2D}" presName="sibTrans" presStyleCnt="0"/>
      <dgm:spPr/>
    </dgm:pt>
    <dgm:pt modelId="{E55D4842-0D8D-4BBA-B8BC-FD7AABDDAF06}" type="pres">
      <dgm:prSet presAssocID="{0CA96646-6D17-40DE-97A0-0B06664E5A5F}" presName="textNode" presStyleLbl="node1" presStyleIdx="2" presStyleCnt="3">
        <dgm:presLayoutVars>
          <dgm:bulletEnabled val="1"/>
        </dgm:presLayoutVars>
      </dgm:prSet>
      <dgm:spPr/>
      <dgm:t>
        <a:bodyPr/>
        <a:lstStyle/>
        <a:p>
          <a:endParaRPr lang="en-GB"/>
        </a:p>
      </dgm:t>
    </dgm:pt>
  </dgm:ptLst>
  <dgm:cxnLst>
    <dgm:cxn modelId="{5DC8B8BA-D26D-4B10-BC44-A9BE31CDA72B}" srcId="{7363558E-A1EC-4983-9333-846C3739ABA8}" destId="{B573B635-F67F-40EA-8DAC-38491E369E0D}" srcOrd="0" destOrd="0" parTransId="{1EFF2974-11EC-4678-BAA2-CFC861F19A4B}" sibTransId="{CAE54E5F-9D01-4145-A707-EF739D696801}"/>
    <dgm:cxn modelId="{F31D7724-C581-4DA2-969D-9631C3AB0C94}" type="presOf" srcId="{7363558E-A1EC-4983-9333-846C3739ABA8}" destId="{EA7362DA-1A0C-4093-9BA3-D9FFC426B0D2}" srcOrd="0" destOrd="0" presId="urn:microsoft.com/office/officeart/2005/8/layout/hProcess9"/>
    <dgm:cxn modelId="{D504B2C6-F866-4CC5-AFF4-0D7A50E43E35}" type="presOf" srcId="{FA11BFD8-3ED7-426F-AD25-BE1B1AC468CA}" destId="{803548F9-A619-4B17-9A54-ACF8E0BBE0EF}" srcOrd="0" destOrd="0" presId="urn:microsoft.com/office/officeart/2005/8/layout/hProcess9"/>
    <dgm:cxn modelId="{096E09EB-7322-49F3-BAEF-9D5FB90FB542}" srcId="{7363558E-A1EC-4983-9333-846C3739ABA8}" destId="{FA11BFD8-3ED7-426F-AD25-BE1B1AC468CA}" srcOrd="1" destOrd="0" parTransId="{23940CCB-E5BF-4A09-8574-E7F7514B8C9B}" sibTransId="{C6A3224C-F580-4ABD-BEB9-DDC4766BDB2D}"/>
    <dgm:cxn modelId="{5F7F665E-3F0C-4C02-89DF-1AFAFDCB5692}" type="presOf" srcId="{B573B635-F67F-40EA-8DAC-38491E369E0D}" destId="{9DF978E1-F3AF-4C84-913A-8BD6B21E8581}" srcOrd="0" destOrd="0" presId="urn:microsoft.com/office/officeart/2005/8/layout/hProcess9"/>
    <dgm:cxn modelId="{AB48FBCD-1912-4501-B819-1187C44A375D}" type="presOf" srcId="{0CA96646-6D17-40DE-97A0-0B06664E5A5F}" destId="{E55D4842-0D8D-4BBA-B8BC-FD7AABDDAF06}" srcOrd="0" destOrd="0" presId="urn:microsoft.com/office/officeart/2005/8/layout/hProcess9"/>
    <dgm:cxn modelId="{70500153-582A-4236-9BE5-83C2E8A5FD03}" srcId="{7363558E-A1EC-4983-9333-846C3739ABA8}" destId="{0CA96646-6D17-40DE-97A0-0B06664E5A5F}" srcOrd="2" destOrd="0" parTransId="{C571AA59-4C71-4170-90CA-07EBAADD4C21}" sibTransId="{CA151CFE-2F88-4741-967C-AB99AF06CE87}"/>
    <dgm:cxn modelId="{DDAEC328-DF3F-4A82-BFB8-5874922A0352}" type="presParOf" srcId="{EA7362DA-1A0C-4093-9BA3-D9FFC426B0D2}" destId="{6A855A15-C3D9-419E-A382-347B543F2D73}" srcOrd="0" destOrd="0" presId="urn:microsoft.com/office/officeart/2005/8/layout/hProcess9"/>
    <dgm:cxn modelId="{3E636D46-8B94-4697-B322-E19C01088311}" type="presParOf" srcId="{EA7362DA-1A0C-4093-9BA3-D9FFC426B0D2}" destId="{5A10A22B-BCCA-40D8-9129-A9BF9297593E}" srcOrd="1" destOrd="0" presId="urn:microsoft.com/office/officeart/2005/8/layout/hProcess9"/>
    <dgm:cxn modelId="{4CB6BDA4-42BE-4812-B862-357DA49EBA9F}" type="presParOf" srcId="{5A10A22B-BCCA-40D8-9129-A9BF9297593E}" destId="{9DF978E1-F3AF-4C84-913A-8BD6B21E8581}" srcOrd="0" destOrd="0" presId="urn:microsoft.com/office/officeart/2005/8/layout/hProcess9"/>
    <dgm:cxn modelId="{D362CA1A-474C-4F17-92C8-D33A858E2DE9}" type="presParOf" srcId="{5A10A22B-BCCA-40D8-9129-A9BF9297593E}" destId="{6205C592-69F8-4212-ADF7-E7D58A659DF6}" srcOrd="1" destOrd="0" presId="urn:microsoft.com/office/officeart/2005/8/layout/hProcess9"/>
    <dgm:cxn modelId="{D9574954-B225-43CF-9F88-294344514C88}" type="presParOf" srcId="{5A10A22B-BCCA-40D8-9129-A9BF9297593E}" destId="{803548F9-A619-4B17-9A54-ACF8E0BBE0EF}" srcOrd="2" destOrd="0" presId="urn:microsoft.com/office/officeart/2005/8/layout/hProcess9"/>
    <dgm:cxn modelId="{390E5822-751C-45CC-B867-AB80E1545275}" type="presParOf" srcId="{5A10A22B-BCCA-40D8-9129-A9BF9297593E}" destId="{14286CF7-F066-44D8-813C-6C9C3188FAA9}" srcOrd="3" destOrd="0" presId="urn:microsoft.com/office/officeart/2005/8/layout/hProcess9"/>
    <dgm:cxn modelId="{1A338AD4-C647-4BB8-9341-3581BA82A6EB}" type="presParOf" srcId="{5A10A22B-BCCA-40D8-9129-A9BF9297593E}" destId="{E55D4842-0D8D-4BBA-B8BC-FD7AABDDAF06}"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9EE6AC9-5EFC-48DC-A0C0-04A21F3B91B5}" type="doc">
      <dgm:prSet loTypeId="urn:microsoft.com/office/officeart/2005/8/layout/hProcess4" loCatId="process" qsTypeId="urn:microsoft.com/office/officeart/2005/8/quickstyle/3d2" qsCatId="3D" csTypeId="urn:microsoft.com/office/officeart/2005/8/colors/accent1_2" csCatId="accent1" phldr="1"/>
      <dgm:spPr/>
      <dgm:t>
        <a:bodyPr/>
        <a:lstStyle/>
        <a:p>
          <a:endParaRPr lang="en-GB"/>
        </a:p>
      </dgm:t>
    </dgm:pt>
    <dgm:pt modelId="{5BFFA711-B06A-4A30-A6AD-C5E176AE2390}">
      <dgm:prSet phldrT="[Text]"/>
      <dgm:spPr/>
      <dgm:t>
        <a:bodyPr/>
        <a:lstStyle/>
        <a:p>
          <a:r>
            <a:rPr lang="en-GB" dirty="0" smtClean="0"/>
            <a:t>Apply</a:t>
          </a:r>
          <a:endParaRPr lang="en-GB" dirty="0"/>
        </a:p>
      </dgm:t>
    </dgm:pt>
    <dgm:pt modelId="{575F6F23-13B4-452B-93AB-66785D053368}" type="parTrans" cxnId="{B5E19914-4BC4-4D0E-BCCC-7C9920EB3FB6}">
      <dgm:prSet/>
      <dgm:spPr/>
      <dgm:t>
        <a:bodyPr/>
        <a:lstStyle/>
        <a:p>
          <a:endParaRPr lang="en-GB"/>
        </a:p>
      </dgm:t>
    </dgm:pt>
    <dgm:pt modelId="{65A6DA37-310D-48C3-94C3-FDF187B01372}" type="sibTrans" cxnId="{B5E19914-4BC4-4D0E-BCCC-7C9920EB3FB6}">
      <dgm:prSet/>
      <dgm:spPr/>
      <dgm:t>
        <a:bodyPr/>
        <a:lstStyle/>
        <a:p>
          <a:endParaRPr lang="en-GB"/>
        </a:p>
      </dgm:t>
    </dgm:pt>
    <dgm:pt modelId="{9DEC097A-5EEC-4A06-8DF9-E51F1BC67D38}">
      <dgm:prSet phldrT="[Text]"/>
      <dgm:spPr/>
      <dgm:t>
        <a:bodyPr/>
        <a:lstStyle/>
        <a:p>
          <a:r>
            <a:rPr lang="en-GB" dirty="0" smtClean="0"/>
            <a:t>Expression of Interest returned by 30 June	</a:t>
          </a:r>
          <a:endParaRPr lang="en-GB" dirty="0"/>
        </a:p>
      </dgm:t>
    </dgm:pt>
    <dgm:pt modelId="{E4CB934A-7C01-4F61-9D0E-59CA8FC3ACFE}" type="parTrans" cxnId="{4FAD6E8D-9845-4846-8A98-76C5A5D509E1}">
      <dgm:prSet/>
      <dgm:spPr/>
      <dgm:t>
        <a:bodyPr/>
        <a:lstStyle/>
        <a:p>
          <a:endParaRPr lang="en-GB"/>
        </a:p>
      </dgm:t>
    </dgm:pt>
    <dgm:pt modelId="{601F9501-2895-4E7A-AD6E-D067CE5BFDC5}" type="sibTrans" cxnId="{4FAD6E8D-9845-4846-8A98-76C5A5D509E1}">
      <dgm:prSet/>
      <dgm:spPr/>
      <dgm:t>
        <a:bodyPr/>
        <a:lstStyle/>
        <a:p>
          <a:endParaRPr lang="en-GB"/>
        </a:p>
      </dgm:t>
    </dgm:pt>
    <dgm:pt modelId="{49A5C59E-A858-4323-B69B-719E2B995F4B}">
      <dgm:prSet phldrT="[Text]"/>
      <dgm:spPr/>
      <dgm:t>
        <a:bodyPr/>
        <a:lstStyle/>
        <a:p>
          <a:r>
            <a:rPr lang="en-GB" dirty="0" smtClean="0"/>
            <a:t>Assessor Training</a:t>
          </a:r>
          <a:endParaRPr lang="en-GB" dirty="0"/>
        </a:p>
      </dgm:t>
    </dgm:pt>
    <dgm:pt modelId="{6CC7EEBB-FBDB-4A3D-8D25-52FA47F6AAF0}" type="parTrans" cxnId="{2E0112C6-7239-4868-B64F-34A08A11A28E}">
      <dgm:prSet/>
      <dgm:spPr/>
      <dgm:t>
        <a:bodyPr/>
        <a:lstStyle/>
        <a:p>
          <a:endParaRPr lang="en-GB"/>
        </a:p>
      </dgm:t>
    </dgm:pt>
    <dgm:pt modelId="{CBA9EB77-E711-4E18-B654-2BA513D9E137}" type="sibTrans" cxnId="{2E0112C6-7239-4868-B64F-34A08A11A28E}">
      <dgm:prSet/>
      <dgm:spPr/>
      <dgm:t>
        <a:bodyPr/>
        <a:lstStyle/>
        <a:p>
          <a:endParaRPr lang="en-GB"/>
        </a:p>
      </dgm:t>
    </dgm:pt>
    <dgm:pt modelId="{E1242FFA-BFAA-4316-9D2C-D741A3EA540A}">
      <dgm:prSet phldrT="[Text]"/>
      <dgm:spPr/>
      <dgm:t>
        <a:bodyPr/>
        <a:lstStyle/>
        <a:p>
          <a:r>
            <a:rPr lang="en-GB" dirty="0" smtClean="0"/>
            <a:t>Day 1 15 Sept</a:t>
          </a:r>
          <a:endParaRPr lang="en-GB" dirty="0"/>
        </a:p>
      </dgm:t>
    </dgm:pt>
    <dgm:pt modelId="{C1DB9F21-7542-4F26-B4C5-AA5913BCE614}" type="parTrans" cxnId="{C6A46D80-48ED-4DB5-9595-C141840B24FA}">
      <dgm:prSet/>
      <dgm:spPr/>
      <dgm:t>
        <a:bodyPr/>
        <a:lstStyle/>
        <a:p>
          <a:endParaRPr lang="en-GB"/>
        </a:p>
      </dgm:t>
    </dgm:pt>
    <dgm:pt modelId="{394FDE2C-E43E-42BF-9604-938F4F857EDC}" type="sibTrans" cxnId="{C6A46D80-48ED-4DB5-9595-C141840B24FA}">
      <dgm:prSet/>
      <dgm:spPr/>
      <dgm:t>
        <a:bodyPr/>
        <a:lstStyle/>
        <a:p>
          <a:endParaRPr lang="en-GB"/>
        </a:p>
      </dgm:t>
    </dgm:pt>
    <dgm:pt modelId="{4A409C40-6041-42CF-B965-1B1997EF782A}">
      <dgm:prSet phldrT="[Text]"/>
      <dgm:spPr/>
      <dgm:t>
        <a:bodyPr/>
        <a:lstStyle/>
        <a:p>
          <a:r>
            <a:rPr lang="en-GB" dirty="0" smtClean="0"/>
            <a:t>Day 2 20 Sept	</a:t>
          </a:r>
          <a:endParaRPr lang="en-GB" dirty="0"/>
        </a:p>
      </dgm:t>
    </dgm:pt>
    <dgm:pt modelId="{2722A048-F89B-4ED6-9553-E8885B47426C}" type="parTrans" cxnId="{1F024163-C583-4FC2-BF12-8D9FC0A6DAB8}">
      <dgm:prSet/>
      <dgm:spPr/>
      <dgm:t>
        <a:bodyPr/>
        <a:lstStyle/>
        <a:p>
          <a:endParaRPr lang="en-GB"/>
        </a:p>
      </dgm:t>
    </dgm:pt>
    <dgm:pt modelId="{691B3BF5-9CE5-4D04-9BD0-69FDA1B228A1}" type="sibTrans" cxnId="{1F024163-C583-4FC2-BF12-8D9FC0A6DAB8}">
      <dgm:prSet/>
      <dgm:spPr/>
      <dgm:t>
        <a:bodyPr/>
        <a:lstStyle/>
        <a:p>
          <a:endParaRPr lang="en-GB"/>
        </a:p>
      </dgm:t>
    </dgm:pt>
    <dgm:pt modelId="{0F51E130-73EF-4E95-9FC9-8E007FFCEE1F}">
      <dgm:prSet phldrT="[Text]"/>
      <dgm:spPr/>
      <dgm:t>
        <a:bodyPr/>
        <a:lstStyle/>
        <a:p>
          <a:r>
            <a:rPr lang="en-GB" dirty="0" smtClean="0"/>
            <a:t>Verifier Training</a:t>
          </a:r>
          <a:endParaRPr lang="en-GB" dirty="0"/>
        </a:p>
      </dgm:t>
    </dgm:pt>
    <dgm:pt modelId="{37D7A945-08EB-44CF-8454-F2FA5D72995E}" type="parTrans" cxnId="{D9D04DCF-5EF2-4E00-91E9-E26D7B725393}">
      <dgm:prSet/>
      <dgm:spPr/>
      <dgm:t>
        <a:bodyPr/>
        <a:lstStyle/>
        <a:p>
          <a:endParaRPr lang="en-GB"/>
        </a:p>
      </dgm:t>
    </dgm:pt>
    <dgm:pt modelId="{8625CE64-D300-48AC-9B6A-B355215A25C8}" type="sibTrans" cxnId="{D9D04DCF-5EF2-4E00-91E9-E26D7B725393}">
      <dgm:prSet/>
      <dgm:spPr/>
      <dgm:t>
        <a:bodyPr/>
        <a:lstStyle/>
        <a:p>
          <a:endParaRPr lang="en-GB"/>
        </a:p>
      </dgm:t>
    </dgm:pt>
    <dgm:pt modelId="{66496C89-83CF-4AAF-9734-02016C9EFFF0}">
      <dgm:prSet phldrT="[Text]"/>
      <dgm:spPr/>
      <dgm:t>
        <a:bodyPr/>
        <a:lstStyle/>
        <a:p>
          <a:r>
            <a:rPr lang="en-GB" dirty="0" smtClean="0"/>
            <a:t>To be confirmed – late 2016</a:t>
          </a:r>
          <a:endParaRPr lang="en-GB" dirty="0"/>
        </a:p>
      </dgm:t>
    </dgm:pt>
    <dgm:pt modelId="{4B8C9F97-F8BE-4113-8F1D-2F8452B05FFD}" type="parTrans" cxnId="{FE3B7306-4E4B-4D76-A36B-BDFF2E73D1E1}">
      <dgm:prSet/>
      <dgm:spPr/>
      <dgm:t>
        <a:bodyPr/>
        <a:lstStyle/>
        <a:p>
          <a:endParaRPr lang="en-GB"/>
        </a:p>
      </dgm:t>
    </dgm:pt>
    <dgm:pt modelId="{1A784BB0-9EA6-41F0-AA50-38973ADBDC65}" type="sibTrans" cxnId="{FE3B7306-4E4B-4D76-A36B-BDFF2E73D1E1}">
      <dgm:prSet/>
      <dgm:spPr/>
      <dgm:t>
        <a:bodyPr/>
        <a:lstStyle/>
        <a:p>
          <a:endParaRPr lang="en-GB"/>
        </a:p>
      </dgm:t>
    </dgm:pt>
    <dgm:pt modelId="{7DC0D3E9-FA47-477A-847C-0F2E00394E5B}">
      <dgm:prSet phldrT="[Text]"/>
      <dgm:spPr/>
      <dgm:t>
        <a:bodyPr/>
        <a:lstStyle/>
        <a:p>
          <a:r>
            <a:rPr lang="en-GB" dirty="0" smtClean="0"/>
            <a:t>(half day)</a:t>
          </a:r>
          <a:endParaRPr lang="en-GB" dirty="0"/>
        </a:p>
      </dgm:t>
    </dgm:pt>
    <dgm:pt modelId="{DB4A9FBC-8A9C-41A6-892A-B211BE725C96}" type="parTrans" cxnId="{9477449B-7380-4AEB-9521-0FE68F24EBA9}">
      <dgm:prSet/>
      <dgm:spPr/>
    </dgm:pt>
    <dgm:pt modelId="{C9EE6726-1576-424C-887E-8F4E47FBE5E4}" type="sibTrans" cxnId="{9477449B-7380-4AEB-9521-0FE68F24EBA9}">
      <dgm:prSet/>
      <dgm:spPr/>
    </dgm:pt>
    <dgm:pt modelId="{DC5AD050-3928-404A-8597-B402B8929567}" type="pres">
      <dgm:prSet presAssocID="{29EE6AC9-5EFC-48DC-A0C0-04A21F3B91B5}" presName="Name0" presStyleCnt="0">
        <dgm:presLayoutVars>
          <dgm:dir/>
          <dgm:animLvl val="lvl"/>
          <dgm:resizeHandles val="exact"/>
        </dgm:presLayoutVars>
      </dgm:prSet>
      <dgm:spPr/>
      <dgm:t>
        <a:bodyPr/>
        <a:lstStyle/>
        <a:p>
          <a:endParaRPr lang="en-GB"/>
        </a:p>
      </dgm:t>
    </dgm:pt>
    <dgm:pt modelId="{C8B0272A-3B32-48EF-985A-6BECDD7A45A0}" type="pres">
      <dgm:prSet presAssocID="{29EE6AC9-5EFC-48DC-A0C0-04A21F3B91B5}" presName="tSp" presStyleCnt="0"/>
      <dgm:spPr/>
      <dgm:t>
        <a:bodyPr/>
        <a:lstStyle/>
        <a:p>
          <a:endParaRPr lang="en-GB"/>
        </a:p>
      </dgm:t>
    </dgm:pt>
    <dgm:pt modelId="{457A8DEF-FBE5-43A4-94A5-EBA9C3EF4D99}" type="pres">
      <dgm:prSet presAssocID="{29EE6AC9-5EFC-48DC-A0C0-04A21F3B91B5}" presName="bSp" presStyleCnt="0"/>
      <dgm:spPr/>
      <dgm:t>
        <a:bodyPr/>
        <a:lstStyle/>
        <a:p>
          <a:endParaRPr lang="en-GB"/>
        </a:p>
      </dgm:t>
    </dgm:pt>
    <dgm:pt modelId="{C00E4B53-E976-4024-A82F-3E30443084BB}" type="pres">
      <dgm:prSet presAssocID="{29EE6AC9-5EFC-48DC-A0C0-04A21F3B91B5}" presName="process" presStyleCnt="0"/>
      <dgm:spPr/>
      <dgm:t>
        <a:bodyPr/>
        <a:lstStyle/>
        <a:p>
          <a:endParaRPr lang="en-GB"/>
        </a:p>
      </dgm:t>
    </dgm:pt>
    <dgm:pt modelId="{7F01FD75-1DAE-4A11-BE22-E1F810277062}" type="pres">
      <dgm:prSet presAssocID="{5BFFA711-B06A-4A30-A6AD-C5E176AE2390}" presName="composite1" presStyleCnt="0"/>
      <dgm:spPr/>
      <dgm:t>
        <a:bodyPr/>
        <a:lstStyle/>
        <a:p>
          <a:endParaRPr lang="en-GB"/>
        </a:p>
      </dgm:t>
    </dgm:pt>
    <dgm:pt modelId="{05A861F3-7530-41AF-A943-AE7B1C0E2BC2}" type="pres">
      <dgm:prSet presAssocID="{5BFFA711-B06A-4A30-A6AD-C5E176AE2390}" presName="dummyNode1" presStyleLbl="node1" presStyleIdx="0" presStyleCnt="3"/>
      <dgm:spPr/>
      <dgm:t>
        <a:bodyPr/>
        <a:lstStyle/>
        <a:p>
          <a:endParaRPr lang="en-GB"/>
        </a:p>
      </dgm:t>
    </dgm:pt>
    <dgm:pt modelId="{5D569AC7-6581-43A1-A254-995F68331C75}" type="pres">
      <dgm:prSet presAssocID="{5BFFA711-B06A-4A30-A6AD-C5E176AE2390}" presName="childNode1" presStyleLbl="bgAcc1" presStyleIdx="0" presStyleCnt="3">
        <dgm:presLayoutVars>
          <dgm:bulletEnabled val="1"/>
        </dgm:presLayoutVars>
      </dgm:prSet>
      <dgm:spPr/>
      <dgm:t>
        <a:bodyPr/>
        <a:lstStyle/>
        <a:p>
          <a:endParaRPr lang="en-GB"/>
        </a:p>
      </dgm:t>
    </dgm:pt>
    <dgm:pt modelId="{DBC7146A-39D4-4D23-960A-AF978504896F}" type="pres">
      <dgm:prSet presAssocID="{5BFFA711-B06A-4A30-A6AD-C5E176AE2390}" presName="childNode1tx" presStyleLbl="bgAcc1" presStyleIdx="0" presStyleCnt="3">
        <dgm:presLayoutVars>
          <dgm:bulletEnabled val="1"/>
        </dgm:presLayoutVars>
      </dgm:prSet>
      <dgm:spPr/>
      <dgm:t>
        <a:bodyPr/>
        <a:lstStyle/>
        <a:p>
          <a:endParaRPr lang="en-GB"/>
        </a:p>
      </dgm:t>
    </dgm:pt>
    <dgm:pt modelId="{D1021434-53E4-4D61-9472-4D2875F14BDA}" type="pres">
      <dgm:prSet presAssocID="{5BFFA711-B06A-4A30-A6AD-C5E176AE2390}" presName="parentNode1" presStyleLbl="node1" presStyleIdx="0" presStyleCnt="3">
        <dgm:presLayoutVars>
          <dgm:chMax val="1"/>
          <dgm:bulletEnabled val="1"/>
        </dgm:presLayoutVars>
      </dgm:prSet>
      <dgm:spPr/>
      <dgm:t>
        <a:bodyPr/>
        <a:lstStyle/>
        <a:p>
          <a:endParaRPr lang="en-GB"/>
        </a:p>
      </dgm:t>
    </dgm:pt>
    <dgm:pt modelId="{04AA236D-F1BC-434C-9A77-D9F21EF4CBCA}" type="pres">
      <dgm:prSet presAssocID="{5BFFA711-B06A-4A30-A6AD-C5E176AE2390}" presName="connSite1" presStyleCnt="0"/>
      <dgm:spPr/>
      <dgm:t>
        <a:bodyPr/>
        <a:lstStyle/>
        <a:p>
          <a:endParaRPr lang="en-GB"/>
        </a:p>
      </dgm:t>
    </dgm:pt>
    <dgm:pt modelId="{DC783A67-2743-4446-BDBA-F1511BD3EF8C}" type="pres">
      <dgm:prSet presAssocID="{65A6DA37-310D-48C3-94C3-FDF187B01372}" presName="Name9" presStyleLbl="sibTrans2D1" presStyleIdx="0" presStyleCnt="2"/>
      <dgm:spPr/>
      <dgm:t>
        <a:bodyPr/>
        <a:lstStyle/>
        <a:p>
          <a:endParaRPr lang="en-GB"/>
        </a:p>
      </dgm:t>
    </dgm:pt>
    <dgm:pt modelId="{F683527E-7FED-4643-AB4F-89D19365B572}" type="pres">
      <dgm:prSet presAssocID="{49A5C59E-A858-4323-B69B-719E2B995F4B}" presName="composite2" presStyleCnt="0"/>
      <dgm:spPr/>
      <dgm:t>
        <a:bodyPr/>
        <a:lstStyle/>
        <a:p>
          <a:endParaRPr lang="en-GB"/>
        </a:p>
      </dgm:t>
    </dgm:pt>
    <dgm:pt modelId="{225D1196-7016-41FD-8864-B90DB578DDC8}" type="pres">
      <dgm:prSet presAssocID="{49A5C59E-A858-4323-B69B-719E2B995F4B}" presName="dummyNode2" presStyleLbl="node1" presStyleIdx="0" presStyleCnt="3"/>
      <dgm:spPr/>
      <dgm:t>
        <a:bodyPr/>
        <a:lstStyle/>
        <a:p>
          <a:endParaRPr lang="en-GB"/>
        </a:p>
      </dgm:t>
    </dgm:pt>
    <dgm:pt modelId="{55CD7ED1-E729-4036-BC09-3FBDDC0D2209}" type="pres">
      <dgm:prSet presAssocID="{49A5C59E-A858-4323-B69B-719E2B995F4B}" presName="childNode2" presStyleLbl="bgAcc1" presStyleIdx="1" presStyleCnt="3" custLinFactNeighborX="490">
        <dgm:presLayoutVars>
          <dgm:bulletEnabled val="1"/>
        </dgm:presLayoutVars>
      </dgm:prSet>
      <dgm:spPr/>
      <dgm:t>
        <a:bodyPr/>
        <a:lstStyle/>
        <a:p>
          <a:endParaRPr lang="en-GB"/>
        </a:p>
      </dgm:t>
    </dgm:pt>
    <dgm:pt modelId="{6E451D12-0F08-4DE7-8800-282F6D030B63}" type="pres">
      <dgm:prSet presAssocID="{49A5C59E-A858-4323-B69B-719E2B995F4B}" presName="childNode2tx" presStyleLbl="bgAcc1" presStyleIdx="1" presStyleCnt="3">
        <dgm:presLayoutVars>
          <dgm:bulletEnabled val="1"/>
        </dgm:presLayoutVars>
      </dgm:prSet>
      <dgm:spPr/>
      <dgm:t>
        <a:bodyPr/>
        <a:lstStyle/>
        <a:p>
          <a:endParaRPr lang="en-GB"/>
        </a:p>
      </dgm:t>
    </dgm:pt>
    <dgm:pt modelId="{C04814A1-A7D3-4D42-810F-29E4B2FA5904}" type="pres">
      <dgm:prSet presAssocID="{49A5C59E-A858-4323-B69B-719E2B995F4B}" presName="parentNode2" presStyleLbl="node1" presStyleIdx="1" presStyleCnt="3">
        <dgm:presLayoutVars>
          <dgm:chMax val="0"/>
          <dgm:bulletEnabled val="1"/>
        </dgm:presLayoutVars>
      </dgm:prSet>
      <dgm:spPr/>
      <dgm:t>
        <a:bodyPr/>
        <a:lstStyle/>
        <a:p>
          <a:endParaRPr lang="en-GB"/>
        </a:p>
      </dgm:t>
    </dgm:pt>
    <dgm:pt modelId="{BEA0CE1F-B52F-46ED-AA25-1040743D202C}" type="pres">
      <dgm:prSet presAssocID="{49A5C59E-A858-4323-B69B-719E2B995F4B}" presName="connSite2" presStyleCnt="0"/>
      <dgm:spPr/>
      <dgm:t>
        <a:bodyPr/>
        <a:lstStyle/>
        <a:p>
          <a:endParaRPr lang="en-GB"/>
        </a:p>
      </dgm:t>
    </dgm:pt>
    <dgm:pt modelId="{CF5CEE42-C6A8-4100-9EA7-9EDA4F882E56}" type="pres">
      <dgm:prSet presAssocID="{CBA9EB77-E711-4E18-B654-2BA513D9E137}" presName="Name18" presStyleLbl="sibTrans2D1" presStyleIdx="1" presStyleCnt="2"/>
      <dgm:spPr/>
      <dgm:t>
        <a:bodyPr/>
        <a:lstStyle/>
        <a:p>
          <a:endParaRPr lang="en-GB"/>
        </a:p>
      </dgm:t>
    </dgm:pt>
    <dgm:pt modelId="{F6657F5C-1977-4FB9-852D-F3C3FE11EA1C}" type="pres">
      <dgm:prSet presAssocID="{0F51E130-73EF-4E95-9FC9-8E007FFCEE1F}" presName="composite1" presStyleCnt="0"/>
      <dgm:spPr/>
      <dgm:t>
        <a:bodyPr/>
        <a:lstStyle/>
        <a:p>
          <a:endParaRPr lang="en-GB"/>
        </a:p>
      </dgm:t>
    </dgm:pt>
    <dgm:pt modelId="{D5972F76-CB0F-4B72-BDEE-1DEC98BD0593}" type="pres">
      <dgm:prSet presAssocID="{0F51E130-73EF-4E95-9FC9-8E007FFCEE1F}" presName="dummyNode1" presStyleLbl="node1" presStyleIdx="1" presStyleCnt="3"/>
      <dgm:spPr/>
      <dgm:t>
        <a:bodyPr/>
        <a:lstStyle/>
        <a:p>
          <a:endParaRPr lang="en-GB"/>
        </a:p>
      </dgm:t>
    </dgm:pt>
    <dgm:pt modelId="{C459DA17-BCA9-4A81-A9C9-6FFF83F0FC3C}" type="pres">
      <dgm:prSet presAssocID="{0F51E130-73EF-4E95-9FC9-8E007FFCEE1F}" presName="childNode1" presStyleLbl="bgAcc1" presStyleIdx="2" presStyleCnt="3">
        <dgm:presLayoutVars>
          <dgm:bulletEnabled val="1"/>
        </dgm:presLayoutVars>
      </dgm:prSet>
      <dgm:spPr/>
      <dgm:t>
        <a:bodyPr/>
        <a:lstStyle/>
        <a:p>
          <a:endParaRPr lang="en-GB"/>
        </a:p>
      </dgm:t>
    </dgm:pt>
    <dgm:pt modelId="{7C98FE4A-2020-4324-A7C1-3D8E96D7A299}" type="pres">
      <dgm:prSet presAssocID="{0F51E130-73EF-4E95-9FC9-8E007FFCEE1F}" presName="childNode1tx" presStyleLbl="bgAcc1" presStyleIdx="2" presStyleCnt="3">
        <dgm:presLayoutVars>
          <dgm:bulletEnabled val="1"/>
        </dgm:presLayoutVars>
      </dgm:prSet>
      <dgm:spPr/>
      <dgm:t>
        <a:bodyPr/>
        <a:lstStyle/>
        <a:p>
          <a:endParaRPr lang="en-GB"/>
        </a:p>
      </dgm:t>
    </dgm:pt>
    <dgm:pt modelId="{DB073AD5-33D3-4932-AA30-D63EBF309080}" type="pres">
      <dgm:prSet presAssocID="{0F51E130-73EF-4E95-9FC9-8E007FFCEE1F}" presName="parentNode1" presStyleLbl="node1" presStyleIdx="2" presStyleCnt="3">
        <dgm:presLayoutVars>
          <dgm:chMax val="1"/>
          <dgm:bulletEnabled val="1"/>
        </dgm:presLayoutVars>
      </dgm:prSet>
      <dgm:spPr/>
      <dgm:t>
        <a:bodyPr/>
        <a:lstStyle/>
        <a:p>
          <a:endParaRPr lang="en-GB"/>
        </a:p>
      </dgm:t>
    </dgm:pt>
    <dgm:pt modelId="{CC2C2BD6-9EBE-477D-B629-E20857254D1C}" type="pres">
      <dgm:prSet presAssocID="{0F51E130-73EF-4E95-9FC9-8E007FFCEE1F}" presName="connSite1" presStyleCnt="0"/>
      <dgm:spPr/>
      <dgm:t>
        <a:bodyPr/>
        <a:lstStyle/>
        <a:p>
          <a:endParaRPr lang="en-GB"/>
        </a:p>
      </dgm:t>
    </dgm:pt>
  </dgm:ptLst>
  <dgm:cxnLst>
    <dgm:cxn modelId="{F98A0DBF-4F44-48EE-819E-A04A1646C475}" type="presOf" srcId="{4A409C40-6041-42CF-B965-1B1997EF782A}" destId="{6E451D12-0F08-4DE7-8800-282F6D030B63}" srcOrd="1" destOrd="1" presId="urn:microsoft.com/office/officeart/2005/8/layout/hProcess4"/>
    <dgm:cxn modelId="{B5E19914-4BC4-4D0E-BCCC-7C9920EB3FB6}" srcId="{29EE6AC9-5EFC-48DC-A0C0-04A21F3B91B5}" destId="{5BFFA711-B06A-4A30-A6AD-C5E176AE2390}" srcOrd="0" destOrd="0" parTransId="{575F6F23-13B4-452B-93AB-66785D053368}" sibTransId="{65A6DA37-310D-48C3-94C3-FDF187B01372}"/>
    <dgm:cxn modelId="{C6A46D80-48ED-4DB5-9595-C141840B24FA}" srcId="{49A5C59E-A858-4323-B69B-719E2B995F4B}" destId="{E1242FFA-BFAA-4316-9D2C-D741A3EA540A}" srcOrd="0" destOrd="0" parTransId="{C1DB9F21-7542-4F26-B4C5-AA5913BCE614}" sibTransId="{394FDE2C-E43E-42BF-9604-938F4F857EDC}"/>
    <dgm:cxn modelId="{D9D04DCF-5EF2-4E00-91E9-E26D7B725393}" srcId="{29EE6AC9-5EFC-48DC-A0C0-04A21F3B91B5}" destId="{0F51E130-73EF-4E95-9FC9-8E007FFCEE1F}" srcOrd="2" destOrd="0" parTransId="{37D7A945-08EB-44CF-8454-F2FA5D72995E}" sibTransId="{8625CE64-D300-48AC-9B6A-B355215A25C8}"/>
    <dgm:cxn modelId="{29246EC8-162D-46A2-82BD-723B2DD936BD}" type="presOf" srcId="{4A409C40-6041-42CF-B965-1B1997EF782A}" destId="{55CD7ED1-E729-4036-BC09-3FBDDC0D2209}" srcOrd="0" destOrd="1" presId="urn:microsoft.com/office/officeart/2005/8/layout/hProcess4"/>
    <dgm:cxn modelId="{2E0112C6-7239-4868-B64F-34A08A11A28E}" srcId="{29EE6AC9-5EFC-48DC-A0C0-04A21F3B91B5}" destId="{49A5C59E-A858-4323-B69B-719E2B995F4B}" srcOrd="1" destOrd="0" parTransId="{6CC7EEBB-FBDB-4A3D-8D25-52FA47F6AAF0}" sibTransId="{CBA9EB77-E711-4E18-B654-2BA513D9E137}"/>
    <dgm:cxn modelId="{EC17329E-04D5-406D-9566-2C1BB2F9D8FC}" type="presOf" srcId="{CBA9EB77-E711-4E18-B654-2BA513D9E137}" destId="{CF5CEE42-C6A8-4100-9EA7-9EDA4F882E56}" srcOrd="0" destOrd="0" presId="urn:microsoft.com/office/officeart/2005/8/layout/hProcess4"/>
    <dgm:cxn modelId="{FE3B7306-4E4B-4D76-A36B-BDFF2E73D1E1}" srcId="{0F51E130-73EF-4E95-9FC9-8E007FFCEE1F}" destId="{66496C89-83CF-4AAF-9734-02016C9EFFF0}" srcOrd="0" destOrd="0" parTransId="{4B8C9F97-F8BE-4113-8F1D-2F8452B05FFD}" sibTransId="{1A784BB0-9EA6-41F0-AA50-38973ADBDC65}"/>
    <dgm:cxn modelId="{2D40ED44-61E8-4EE2-BB35-E98FDBBA2584}" type="presOf" srcId="{66496C89-83CF-4AAF-9734-02016C9EFFF0}" destId="{C459DA17-BCA9-4A81-A9C9-6FFF83F0FC3C}" srcOrd="0" destOrd="0" presId="urn:microsoft.com/office/officeart/2005/8/layout/hProcess4"/>
    <dgm:cxn modelId="{B505949F-BFD8-4FA9-A287-5C19DED793CD}" type="presOf" srcId="{49A5C59E-A858-4323-B69B-719E2B995F4B}" destId="{C04814A1-A7D3-4D42-810F-29E4B2FA5904}" srcOrd="0" destOrd="0" presId="urn:microsoft.com/office/officeart/2005/8/layout/hProcess4"/>
    <dgm:cxn modelId="{4FEF979F-717E-442E-AC8F-18B2B8BA7863}" type="presOf" srcId="{9DEC097A-5EEC-4A06-8DF9-E51F1BC67D38}" destId="{5D569AC7-6581-43A1-A254-995F68331C75}" srcOrd="0" destOrd="0" presId="urn:microsoft.com/office/officeart/2005/8/layout/hProcess4"/>
    <dgm:cxn modelId="{1F024163-C583-4FC2-BF12-8D9FC0A6DAB8}" srcId="{49A5C59E-A858-4323-B69B-719E2B995F4B}" destId="{4A409C40-6041-42CF-B965-1B1997EF782A}" srcOrd="1" destOrd="0" parTransId="{2722A048-F89B-4ED6-9553-E8885B47426C}" sibTransId="{691B3BF5-9CE5-4D04-9BD0-69FDA1B228A1}"/>
    <dgm:cxn modelId="{BE52E2B6-CC33-4E4B-BA09-64334BED01FD}" type="presOf" srcId="{9DEC097A-5EEC-4A06-8DF9-E51F1BC67D38}" destId="{DBC7146A-39D4-4D23-960A-AF978504896F}" srcOrd="1" destOrd="0" presId="urn:microsoft.com/office/officeart/2005/8/layout/hProcess4"/>
    <dgm:cxn modelId="{C77FDA5F-8B1A-4EF0-82D3-38786511DD8C}" type="presOf" srcId="{7DC0D3E9-FA47-477A-847C-0F2E00394E5B}" destId="{7C98FE4A-2020-4324-A7C1-3D8E96D7A299}" srcOrd="1" destOrd="1" presId="urn:microsoft.com/office/officeart/2005/8/layout/hProcess4"/>
    <dgm:cxn modelId="{BACBBE1C-8126-4304-BD00-63FDE6D02873}" type="presOf" srcId="{0F51E130-73EF-4E95-9FC9-8E007FFCEE1F}" destId="{DB073AD5-33D3-4932-AA30-D63EBF309080}" srcOrd="0" destOrd="0" presId="urn:microsoft.com/office/officeart/2005/8/layout/hProcess4"/>
    <dgm:cxn modelId="{0583BFF2-B6A1-4B91-A85C-184DC45427F7}" type="presOf" srcId="{66496C89-83CF-4AAF-9734-02016C9EFFF0}" destId="{7C98FE4A-2020-4324-A7C1-3D8E96D7A299}" srcOrd="1" destOrd="0" presId="urn:microsoft.com/office/officeart/2005/8/layout/hProcess4"/>
    <dgm:cxn modelId="{883F7001-1F09-4FED-AA8D-621F9E29D550}" type="presOf" srcId="{29EE6AC9-5EFC-48DC-A0C0-04A21F3B91B5}" destId="{DC5AD050-3928-404A-8597-B402B8929567}" srcOrd="0" destOrd="0" presId="urn:microsoft.com/office/officeart/2005/8/layout/hProcess4"/>
    <dgm:cxn modelId="{9B5F5EC5-7DE9-4C3B-ABBC-188F43B455F0}" type="presOf" srcId="{E1242FFA-BFAA-4316-9D2C-D741A3EA540A}" destId="{6E451D12-0F08-4DE7-8800-282F6D030B63}" srcOrd="1" destOrd="0" presId="urn:microsoft.com/office/officeart/2005/8/layout/hProcess4"/>
    <dgm:cxn modelId="{9BE75A9E-6DD3-491B-ACDB-8F4DADF2E0EB}" type="presOf" srcId="{65A6DA37-310D-48C3-94C3-FDF187B01372}" destId="{DC783A67-2743-4446-BDBA-F1511BD3EF8C}" srcOrd="0" destOrd="0" presId="urn:microsoft.com/office/officeart/2005/8/layout/hProcess4"/>
    <dgm:cxn modelId="{F7ADA38F-94E7-4230-8400-C58ACF365890}" type="presOf" srcId="{E1242FFA-BFAA-4316-9D2C-D741A3EA540A}" destId="{55CD7ED1-E729-4036-BC09-3FBDDC0D2209}" srcOrd="0" destOrd="0" presId="urn:microsoft.com/office/officeart/2005/8/layout/hProcess4"/>
    <dgm:cxn modelId="{4FAD6E8D-9845-4846-8A98-76C5A5D509E1}" srcId="{5BFFA711-B06A-4A30-A6AD-C5E176AE2390}" destId="{9DEC097A-5EEC-4A06-8DF9-E51F1BC67D38}" srcOrd="0" destOrd="0" parTransId="{E4CB934A-7C01-4F61-9D0E-59CA8FC3ACFE}" sibTransId="{601F9501-2895-4E7A-AD6E-D067CE5BFDC5}"/>
    <dgm:cxn modelId="{9477449B-7380-4AEB-9521-0FE68F24EBA9}" srcId="{0F51E130-73EF-4E95-9FC9-8E007FFCEE1F}" destId="{7DC0D3E9-FA47-477A-847C-0F2E00394E5B}" srcOrd="1" destOrd="0" parTransId="{DB4A9FBC-8A9C-41A6-892A-B211BE725C96}" sibTransId="{C9EE6726-1576-424C-887E-8F4E47FBE5E4}"/>
    <dgm:cxn modelId="{AD765686-D931-4282-A046-731B7283157C}" type="presOf" srcId="{7DC0D3E9-FA47-477A-847C-0F2E00394E5B}" destId="{C459DA17-BCA9-4A81-A9C9-6FFF83F0FC3C}" srcOrd="0" destOrd="1" presId="urn:microsoft.com/office/officeart/2005/8/layout/hProcess4"/>
    <dgm:cxn modelId="{CC78E5D5-8A2C-4EB5-83EF-942779E4B239}" type="presOf" srcId="{5BFFA711-B06A-4A30-A6AD-C5E176AE2390}" destId="{D1021434-53E4-4D61-9472-4D2875F14BDA}" srcOrd="0" destOrd="0" presId="urn:microsoft.com/office/officeart/2005/8/layout/hProcess4"/>
    <dgm:cxn modelId="{39DA288B-C6F4-4AB1-B9AF-A5F71F80CFDB}" type="presParOf" srcId="{DC5AD050-3928-404A-8597-B402B8929567}" destId="{C8B0272A-3B32-48EF-985A-6BECDD7A45A0}" srcOrd="0" destOrd="0" presId="urn:microsoft.com/office/officeart/2005/8/layout/hProcess4"/>
    <dgm:cxn modelId="{5365E23B-3C53-4DE3-9B79-F82CF98B3D65}" type="presParOf" srcId="{DC5AD050-3928-404A-8597-B402B8929567}" destId="{457A8DEF-FBE5-43A4-94A5-EBA9C3EF4D99}" srcOrd="1" destOrd="0" presId="urn:microsoft.com/office/officeart/2005/8/layout/hProcess4"/>
    <dgm:cxn modelId="{39A2C222-4995-4767-BFF1-66CBDC2528B4}" type="presParOf" srcId="{DC5AD050-3928-404A-8597-B402B8929567}" destId="{C00E4B53-E976-4024-A82F-3E30443084BB}" srcOrd="2" destOrd="0" presId="urn:microsoft.com/office/officeart/2005/8/layout/hProcess4"/>
    <dgm:cxn modelId="{FD4BA053-285B-466B-87BA-C7B4BA057DAF}" type="presParOf" srcId="{C00E4B53-E976-4024-A82F-3E30443084BB}" destId="{7F01FD75-1DAE-4A11-BE22-E1F810277062}" srcOrd="0" destOrd="0" presId="urn:microsoft.com/office/officeart/2005/8/layout/hProcess4"/>
    <dgm:cxn modelId="{C27B13AE-FCFB-4680-AF67-9FBBCF9CD388}" type="presParOf" srcId="{7F01FD75-1DAE-4A11-BE22-E1F810277062}" destId="{05A861F3-7530-41AF-A943-AE7B1C0E2BC2}" srcOrd="0" destOrd="0" presId="urn:microsoft.com/office/officeart/2005/8/layout/hProcess4"/>
    <dgm:cxn modelId="{A98F6CB3-CAC6-444C-8D8B-579212D4C951}" type="presParOf" srcId="{7F01FD75-1DAE-4A11-BE22-E1F810277062}" destId="{5D569AC7-6581-43A1-A254-995F68331C75}" srcOrd="1" destOrd="0" presId="urn:microsoft.com/office/officeart/2005/8/layout/hProcess4"/>
    <dgm:cxn modelId="{CDE9F99A-3CA4-423F-A982-676039B728C6}" type="presParOf" srcId="{7F01FD75-1DAE-4A11-BE22-E1F810277062}" destId="{DBC7146A-39D4-4D23-960A-AF978504896F}" srcOrd="2" destOrd="0" presId="urn:microsoft.com/office/officeart/2005/8/layout/hProcess4"/>
    <dgm:cxn modelId="{625686B0-5EDA-4030-81B3-4F8EA550CAE0}" type="presParOf" srcId="{7F01FD75-1DAE-4A11-BE22-E1F810277062}" destId="{D1021434-53E4-4D61-9472-4D2875F14BDA}" srcOrd="3" destOrd="0" presId="urn:microsoft.com/office/officeart/2005/8/layout/hProcess4"/>
    <dgm:cxn modelId="{FD1895FA-19EC-4562-89E2-343BB7EA7AA2}" type="presParOf" srcId="{7F01FD75-1DAE-4A11-BE22-E1F810277062}" destId="{04AA236D-F1BC-434C-9A77-D9F21EF4CBCA}" srcOrd="4" destOrd="0" presId="urn:microsoft.com/office/officeart/2005/8/layout/hProcess4"/>
    <dgm:cxn modelId="{2C4223AD-1C5E-4F44-A356-889A2AEB6B9A}" type="presParOf" srcId="{C00E4B53-E976-4024-A82F-3E30443084BB}" destId="{DC783A67-2743-4446-BDBA-F1511BD3EF8C}" srcOrd="1" destOrd="0" presId="urn:microsoft.com/office/officeart/2005/8/layout/hProcess4"/>
    <dgm:cxn modelId="{EA951499-781E-4F98-99F6-83E1C9599B9B}" type="presParOf" srcId="{C00E4B53-E976-4024-A82F-3E30443084BB}" destId="{F683527E-7FED-4643-AB4F-89D19365B572}" srcOrd="2" destOrd="0" presId="urn:microsoft.com/office/officeart/2005/8/layout/hProcess4"/>
    <dgm:cxn modelId="{CD8DA2EF-1946-4315-B2A9-1A3BDAACF698}" type="presParOf" srcId="{F683527E-7FED-4643-AB4F-89D19365B572}" destId="{225D1196-7016-41FD-8864-B90DB578DDC8}" srcOrd="0" destOrd="0" presId="urn:microsoft.com/office/officeart/2005/8/layout/hProcess4"/>
    <dgm:cxn modelId="{98D5B235-5F48-456C-83DA-48488CDA3C70}" type="presParOf" srcId="{F683527E-7FED-4643-AB4F-89D19365B572}" destId="{55CD7ED1-E729-4036-BC09-3FBDDC0D2209}" srcOrd="1" destOrd="0" presId="urn:microsoft.com/office/officeart/2005/8/layout/hProcess4"/>
    <dgm:cxn modelId="{B6086A09-5F71-452C-B7A8-BAFDE20C2BCD}" type="presParOf" srcId="{F683527E-7FED-4643-AB4F-89D19365B572}" destId="{6E451D12-0F08-4DE7-8800-282F6D030B63}" srcOrd="2" destOrd="0" presId="urn:microsoft.com/office/officeart/2005/8/layout/hProcess4"/>
    <dgm:cxn modelId="{DBEBFC62-166E-41B6-9FFD-94B9E0A872A8}" type="presParOf" srcId="{F683527E-7FED-4643-AB4F-89D19365B572}" destId="{C04814A1-A7D3-4D42-810F-29E4B2FA5904}" srcOrd="3" destOrd="0" presId="urn:microsoft.com/office/officeart/2005/8/layout/hProcess4"/>
    <dgm:cxn modelId="{8E32B419-E436-4DCA-BF16-ACEE829C083D}" type="presParOf" srcId="{F683527E-7FED-4643-AB4F-89D19365B572}" destId="{BEA0CE1F-B52F-46ED-AA25-1040743D202C}" srcOrd="4" destOrd="0" presId="urn:microsoft.com/office/officeart/2005/8/layout/hProcess4"/>
    <dgm:cxn modelId="{AA2C9973-3C3D-46D0-8EAE-DAA43940629B}" type="presParOf" srcId="{C00E4B53-E976-4024-A82F-3E30443084BB}" destId="{CF5CEE42-C6A8-4100-9EA7-9EDA4F882E56}" srcOrd="3" destOrd="0" presId="urn:microsoft.com/office/officeart/2005/8/layout/hProcess4"/>
    <dgm:cxn modelId="{5B83A2A4-418B-495C-886B-E3B4DD3FF079}" type="presParOf" srcId="{C00E4B53-E976-4024-A82F-3E30443084BB}" destId="{F6657F5C-1977-4FB9-852D-F3C3FE11EA1C}" srcOrd="4" destOrd="0" presId="urn:microsoft.com/office/officeart/2005/8/layout/hProcess4"/>
    <dgm:cxn modelId="{3ADFB228-6263-4EB0-83DD-912E62DF01C3}" type="presParOf" srcId="{F6657F5C-1977-4FB9-852D-F3C3FE11EA1C}" destId="{D5972F76-CB0F-4B72-BDEE-1DEC98BD0593}" srcOrd="0" destOrd="0" presId="urn:microsoft.com/office/officeart/2005/8/layout/hProcess4"/>
    <dgm:cxn modelId="{A59241B1-9796-4BEB-9B64-B130B6B14513}" type="presParOf" srcId="{F6657F5C-1977-4FB9-852D-F3C3FE11EA1C}" destId="{C459DA17-BCA9-4A81-A9C9-6FFF83F0FC3C}" srcOrd="1" destOrd="0" presId="urn:microsoft.com/office/officeart/2005/8/layout/hProcess4"/>
    <dgm:cxn modelId="{8E199722-53B3-4FCC-BD90-853AD3BF3558}" type="presParOf" srcId="{F6657F5C-1977-4FB9-852D-F3C3FE11EA1C}" destId="{7C98FE4A-2020-4324-A7C1-3D8E96D7A299}" srcOrd="2" destOrd="0" presId="urn:microsoft.com/office/officeart/2005/8/layout/hProcess4"/>
    <dgm:cxn modelId="{EF719499-DF77-43C3-BAA8-96FFC290BA84}" type="presParOf" srcId="{F6657F5C-1977-4FB9-852D-F3C3FE11EA1C}" destId="{DB073AD5-33D3-4932-AA30-D63EBF309080}" srcOrd="3" destOrd="0" presId="urn:microsoft.com/office/officeart/2005/8/layout/hProcess4"/>
    <dgm:cxn modelId="{9C036347-7171-4F8B-BD5B-E10551CDA8CF}" type="presParOf" srcId="{F6657F5C-1977-4FB9-852D-F3C3FE11EA1C}" destId="{CC2C2BD6-9EBE-477D-B629-E20857254D1C}" srcOrd="4" destOrd="0" presId="urn:microsoft.com/office/officeart/2005/8/layout/h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576EEC5-8735-4921-A27C-9FE4DF7AFD40}" type="doc">
      <dgm:prSet loTypeId="urn:microsoft.com/office/officeart/2005/8/layout/hProcess9" loCatId="process" qsTypeId="urn:microsoft.com/office/officeart/2005/8/quickstyle/3d3" qsCatId="3D" csTypeId="urn:microsoft.com/office/officeart/2005/8/colors/accent1_2" csCatId="accent1" phldr="1"/>
      <dgm:spPr/>
    </dgm:pt>
    <dgm:pt modelId="{8B88AF0E-41D4-40B5-8A3B-128A863B9AF9}">
      <dgm:prSet phldrT="[Text]"/>
      <dgm:spPr/>
      <dgm:t>
        <a:bodyPr/>
        <a:lstStyle/>
        <a:p>
          <a:r>
            <a:rPr lang="en-GB" dirty="0" smtClean="0"/>
            <a:t>Sign learning contract</a:t>
          </a:r>
          <a:endParaRPr lang="en-GB" dirty="0"/>
        </a:p>
      </dgm:t>
    </dgm:pt>
    <dgm:pt modelId="{551CD63D-C669-4C76-B96F-371E55D3AD50}" type="parTrans" cxnId="{51B12DE1-4152-4019-979F-7DD7752BCA00}">
      <dgm:prSet/>
      <dgm:spPr/>
      <dgm:t>
        <a:bodyPr/>
        <a:lstStyle/>
        <a:p>
          <a:endParaRPr lang="en-GB"/>
        </a:p>
      </dgm:t>
    </dgm:pt>
    <dgm:pt modelId="{5F2802F2-0DE0-45FC-BF64-0676A7FCA536}" type="sibTrans" cxnId="{51B12DE1-4152-4019-979F-7DD7752BCA00}">
      <dgm:prSet/>
      <dgm:spPr/>
      <dgm:t>
        <a:bodyPr/>
        <a:lstStyle/>
        <a:p>
          <a:endParaRPr lang="en-GB"/>
        </a:p>
      </dgm:t>
    </dgm:pt>
    <dgm:pt modelId="{A1874CE3-DEF0-4EA8-BF0B-2B7D64255284}">
      <dgm:prSet phldrT="[Text]"/>
      <dgm:spPr/>
      <dgm:t>
        <a:bodyPr/>
        <a:lstStyle/>
        <a:p>
          <a:r>
            <a:rPr lang="en-GB" dirty="0" smtClean="0"/>
            <a:t>Attend Induction day </a:t>
          </a:r>
        </a:p>
        <a:p>
          <a:r>
            <a:rPr lang="en-GB" dirty="0" smtClean="0"/>
            <a:t>8</a:t>
          </a:r>
          <a:r>
            <a:rPr lang="en-GB" baseline="30000" dirty="0" smtClean="0"/>
            <a:t>th</a:t>
          </a:r>
          <a:r>
            <a:rPr lang="en-GB" dirty="0" smtClean="0"/>
            <a:t> June</a:t>
          </a:r>
          <a:endParaRPr lang="en-GB" dirty="0"/>
        </a:p>
      </dgm:t>
    </dgm:pt>
    <dgm:pt modelId="{BE8A1A47-50B4-41C9-8EF2-FF005B91D21E}" type="parTrans" cxnId="{46C5A049-1837-484E-BD75-D8DF5F53E957}">
      <dgm:prSet/>
      <dgm:spPr/>
      <dgm:t>
        <a:bodyPr/>
        <a:lstStyle/>
        <a:p>
          <a:endParaRPr lang="en-GB"/>
        </a:p>
      </dgm:t>
    </dgm:pt>
    <dgm:pt modelId="{313C578F-43D1-4BCB-94F5-DBA9A5E91A95}" type="sibTrans" cxnId="{46C5A049-1837-484E-BD75-D8DF5F53E957}">
      <dgm:prSet/>
      <dgm:spPr/>
      <dgm:t>
        <a:bodyPr/>
        <a:lstStyle/>
        <a:p>
          <a:endParaRPr lang="en-GB"/>
        </a:p>
      </dgm:t>
    </dgm:pt>
    <dgm:pt modelId="{3181C7C9-9CB3-4617-9882-D806E36304F6}">
      <dgm:prSet phldrT="[Text]"/>
      <dgm:spPr/>
      <dgm:t>
        <a:bodyPr/>
        <a:lstStyle/>
        <a:p>
          <a:r>
            <a:rPr lang="en-GB" dirty="0" smtClean="0"/>
            <a:t>Attend Portfolio Development Group workshops</a:t>
          </a:r>
          <a:endParaRPr lang="en-GB" dirty="0"/>
        </a:p>
      </dgm:t>
    </dgm:pt>
    <dgm:pt modelId="{B9943DF4-DE30-4CB5-8521-AC2F5BF113E2}" type="parTrans" cxnId="{DAB4B4D9-F933-4D17-9D86-2A84B4FA7A19}">
      <dgm:prSet/>
      <dgm:spPr/>
      <dgm:t>
        <a:bodyPr/>
        <a:lstStyle/>
        <a:p>
          <a:endParaRPr lang="en-GB"/>
        </a:p>
      </dgm:t>
    </dgm:pt>
    <dgm:pt modelId="{3F1EE7F8-8C31-4816-AC62-980A12F76BCE}" type="sibTrans" cxnId="{DAB4B4D9-F933-4D17-9D86-2A84B4FA7A19}">
      <dgm:prSet/>
      <dgm:spPr/>
      <dgm:t>
        <a:bodyPr/>
        <a:lstStyle/>
        <a:p>
          <a:endParaRPr lang="en-GB"/>
        </a:p>
      </dgm:t>
    </dgm:pt>
    <dgm:pt modelId="{F46A9619-FCA4-4F1E-B3A7-F27138FF8954}" type="pres">
      <dgm:prSet presAssocID="{0576EEC5-8735-4921-A27C-9FE4DF7AFD40}" presName="CompostProcess" presStyleCnt="0">
        <dgm:presLayoutVars>
          <dgm:dir/>
          <dgm:resizeHandles val="exact"/>
        </dgm:presLayoutVars>
      </dgm:prSet>
      <dgm:spPr/>
    </dgm:pt>
    <dgm:pt modelId="{F5E0136E-E236-4DCF-B2C1-C938DFB4B6A6}" type="pres">
      <dgm:prSet presAssocID="{0576EEC5-8735-4921-A27C-9FE4DF7AFD40}" presName="arrow" presStyleLbl="bgShp" presStyleIdx="0" presStyleCnt="1"/>
      <dgm:spPr/>
    </dgm:pt>
    <dgm:pt modelId="{519F139C-976E-4E72-8F41-A6F80C7000CA}" type="pres">
      <dgm:prSet presAssocID="{0576EEC5-8735-4921-A27C-9FE4DF7AFD40}" presName="linearProcess" presStyleCnt="0"/>
      <dgm:spPr/>
    </dgm:pt>
    <dgm:pt modelId="{A829980C-33A7-40C4-AFA4-43690BF0E7C0}" type="pres">
      <dgm:prSet presAssocID="{8B88AF0E-41D4-40B5-8A3B-128A863B9AF9}" presName="textNode" presStyleLbl="node1" presStyleIdx="0" presStyleCnt="3">
        <dgm:presLayoutVars>
          <dgm:bulletEnabled val="1"/>
        </dgm:presLayoutVars>
      </dgm:prSet>
      <dgm:spPr/>
      <dgm:t>
        <a:bodyPr/>
        <a:lstStyle/>
        <a:p>
          <a:endParaRPr lang="en-GB"/>
        </a:p>
      </dgm:t>
    </dgm:pt>
    <dgm:pt modelId="{BA029AD0-54FE-4637-B6C0-BD97AE4C17AA}" type="pres">
      <dgm:prSet presAssocID="{5F2802F2-0DE0-45FC-BF64-0676A7FCA536}" presName="sibTrans" presStyleCnt="0"/>
      <dgm:spPr/>
    </dgm:pt>
    <dgm:pt modelId="{C59418E5-54D9-4C1C-9F76-3BB0A9D8F986}" type="pres">
      <dgm:prSet presAssocID="{A1874CE3-DEF0-4EA8-BF0B-2B7D64255284}" presName="textNode" presStyleLbl="node1" presStyleIdx="1" presStyleCnt="3">
        <dgm:presLayoutVars>
          <dgm:bulletEnabled val="1"/>
        </dgm:presLayoutVars>
      </dgm:prSet>
      <dgm:spPr/>
      <dgm:t>
        <a:bodyPr/>
        <a:lstStyle/>
        <a:p>
          <a:endParaRPr lang="en-GB"/>
        </a:p>
      </dgm:t>
    </dgm:pt>
    <dgm:pt modelId="{B0FFB0AA-8F09-417E-9B5F-20F6807693BA}" type="pres">
      <dgm:prSet presAssocID="{313C578F-43D1-4BCB-94F5-DBA9A5E91A95}" presName="sibTrans" presStyleCnt="0"/>
      <dgm:spPr/>
    </dgm:pt>
    <dgm:pt modelId="{D8D5D7B0-7CCD-40F8-89EA-42098799A10B}" type="pres">
      <dgm:prSet presAssocID="{3181C7C9-9CB3-4617-9882-D806E36304F6}" presName="textNode" presStyleLbl="node1" presStyleIdx="2" presStyleCnt="3">
        <dgm:presLayoutVars>
          <dgm:bulletEnabled val="1"/>
        </dgm:presLayoutVars>
      </dgm:prSet>
      <dgm:spPr/>
      <dgm:t>
        <a:bodyPr/>
        <a:lstStyle/>
        <a:p>
          <a:endParaRPr lang="en-GB"/>
        </a:p>
      </dgm:t>
    </dgm:pt>
  </dgm:ptLst>
  <dgm:cxnLst>
    <dgm:cxn modelId="{7FC1B525-22FE-4EB4-8F3A-13E373A9111E}" type="presOf" srcId="{A1874CE3-DEF0-4EA8-BF0B-2B7D64255284}" destId="{C59418E5-54D9-4C1C-9F76-3BB0A9D8F986}" srcOrd="0" destOrd="0" presId="urn:microsoft.com/office/officeart/2005/8/layout/hProcess9"/>
    <dgm:cxn modelId="{46C5A049-1837-484E-BD75-D8DF5F53E957}" srcId="{0576EEC5-8735-4921-A27C-9FE4DF7AFD40}" destId="{A1874CE3-DEF0-4EA8-BF0B-2B7D64255284}" srcOrd="1" destOrd="0" parTransId="{BE8A1A47-50B4-41C9-8EF2-FF005B91D21E}" sibTransId="{313C578F-43D1-4BCB-94F5-DBA9A5E91A95}"/>
    <dgm:cxn modelId="{CE060B6C-23E7-40F1-88FB-C943EF0EAF97}" type="presOf" srcId="{8B88AF0E-41D4-40B5-8A3B-128A863B9AF9}" destId="{A829980C-33A7-40C4-AFA4-43690BF0E7C0}" srcOrd="0" destOrd="0" presId="urn:microsoft.com/office/officeart/2005/8/layout/hProcess9"/>
    <dgm:cxn modelId="{51B12DE1-4152-4019-979F-7DD7752BCA00}" srcId="{0576EEC5-8735-4921-A27C-9FE4DF7AFD40}" destId="{8B88AF0E-41D4-40B5-8A3B-128A863B9AF9}" srcOrd="0" destOrd="0" parTransId="{551CD63D-C669-4C76-B96F-371E55D3AD50}" sibTransId="{5F2802F2-0DE0-45FC-BF64-0676A7FCA536}"/>
    <dgm:cxn modelId="{F26E4208-2434-4AE6-B1B4-7DDA15760FFB}" type="presOf" srcId="{0576EEC5-8735-4921-A27C-9FE4DF7AFD40}" destId="{F46A9619-FCA4-4F1E-B3A7-F27138FF8954}" srcOrd="0" destOrd="0" presId="urn:microsoft.com/office/officeart/2005/8/layout/hProcess9"/>
    <dgm:cxn modelId="{4A138ACE-E3B0-4288-92F4-0E81104777CE}" type="presOf" srcId="{3181C7C9-9CB3-4617-9882-D806E36304F6}" destId="{D8D5D7B0-7CCD-40F8-89EA-42098799A10B}" srcOrd="0" destOrd="0" presId="urn:microsoft.com/office/officeart/2005/8/layout/hProcess9"/>
    <dgm:cxn modelId="{DAB4B4D9-F933-4D17-9D86-2A84B4FA7A19}" srcId="{0576EEC5-8735-4921-A27C-9FE4DF7AFD40}" destId="{3181C7C9-9CB3-4617-9882-D806E36304F6}" srcOrd="2" destOrd="0" parTransId="{B9943DF4-DE30-4CB5-8521-AC2F5BF113E2}" sibTransId="{3F1EE7F8-8C31-4816-AC62-980A12F76BCE}"/>
    <dgm:cxn modelId="{5CBB3B73-4537-4881-933C-3E60577D693C}" type="presParOf" srcId="{F46A9619-FCA4-4F1E-B3A7-F27138FF8954}" destId="{F5E0136E-E236-4DCF-B2C1-C938DFB4B6A6}" srcOrd="0" destOrd="0" presId="urn:microsoft.com/office/officeart/2005/8/layout/hProcess9"/>
    <dgm:cxn modelId="{2FF06592-A99F-4361-9540-976039B2E398}" type="presParOf" srcId="{F46A9619-FCA4-4F1E-B3A7-F27138FF8954}" destId="{519F139C-976E-4E72-8F41-A6F80C7000CA}" srcOrd="1" destOrd="0" presId="urn:microsoft.com/office/officeart/2005/8/layout/hProcess9"/>
    <dgm:cxn modelId="{34A9E6B0-16BE-47CC-AABC-44E52BE78886}" type="presParOf" srcId="{519F139C-976E-4E72-8F41-A6F80C7000CA}" destId="{A829980C-33A7-40C4-AFA4-43690BF0E7C0}" srcOrd="0" destOrd="0" presId="urn:microsoft.com/office/officeart/2005/8/layout/hProcess9"/>
    <dgm:cxn modelId="{EF4A68EB-7139-4624-9444-34398F503916}" type="presParOf" srcId="{519F139C-976E-4E72-8F41-A6F80C7000CA}" destId="{BA029AD0-54FE-4637-B6C0-BD97AE4C17AA}" srcOrd="1" destOrd="0" presId="urn:microsoft.com/office/officeart/2005/8/layout/hProcess9"/>
    <dgm:cxn modelId="{5BDE28F6-1904-4A3B-BD44-C96338C91C3F}" type="presParOf" srcId="{519F139C-976E-4E72-8F41-A6F80C7000CA}" destId="{C59418E5-54D9-4C1C-9F76-3BB0A9D8F986}" srcOrd="2" destOrd="0" presId="urn:microsoft.com/office/officeart/2005/8/layout/hProcess9"/>
    <dgm:cxn modelId="{72A750CC-D192-43DB-895F-C3B8411761F6}" type="presParOf" srcId="{519F139C-976E-4E72-8F41-A6F80C7000CA}" destId="{B0FFB0AA-8F09-417E-9B5F-20F6807693BA}" srcOrd="3" destOrd="0" presId="urn:microsoft.com/office/officeart/2005/8/layout/hProcess9"/>
    <dgm:cxn modelId="{0A07F096-5BF6-4A8B-891C-C857A139431C}" type="presParOf" srcId="{519F139C-976E-4E72-8F41-A6F80C7000CA}" destId="{D8D5D7B0-7CCD-40F8-89EA-42098799A10B}"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448C968-6228-4D8B-8EF3-1527AD31CB52}" type="doc">
      <dgm:prSet loTypeId="urn:microsoft.com/office/officeart/2005/8/layout/vList5" loCatId="list" qsTypeId="urn:microsoft.com/office/officeart/2005/8/quickstyle/3d3" qsCatId="3D" csTypeId="urn:microsoft.com/office/officeart/2005/8/colors/accent1_2" csCatId="accent1" phldr="1"/>
      <dgm:spPr/>
      <dgm:t>
        <a:bodyPr/>
        <a:lstStyle/>
        <a:p>
          <a:endParaRPr lang="en-GB"/>
        </a:p>
      </dgm:t>
    </dgm:pt>
    <dgm:pt modelId="{E23BCE7D-5333-45B9-89FB-6F395DE19150}">
      <dgm:prSet phldrT="[Text]"/>
      <dgm:spPr/>
      <dgm:t>
        <a:bodyPr/>
        <a:lstStyle/>
        <a:p>
          <a:r>
            <a:rPr lang="en-GB" dirty="0" smtClean="0"/>
            <a:t>4 Workshops</a:t>
          </a:r>
          <a:endParaRPr lang="en-GB" dirty="0"/>
        </a:p>
      </dgm:t>
    </dgm:pt>
    <dgm:pt modelId="{418BC464-0B8C-437E-A350-D35897FD3521}" type="parTrans" cxnId="{203A9179-E217-4FA9-8279-B8F0EF256FA2}">
      <dgm:prSet/>
      <dgm:spPr/>
      <dgm:t>
        <a:bodyPr/>
        <a:lstStyle/>
        <a:p>
          <a:endParaRPr lang="en-GB"/>
        </a:p>
      </dgm:t>
    </dgm:pt>
    <dgm:pt modelId="{AC12F133-5CB3-4C25-9EFF-E58FEF31716D}" type="sibTrans" cxnId="{203A9179-E217-4FA9-8279-B8F0EF256FA2}">
      <dgm:prSet/>
      <dgm:spPr/>
      <dgm:t>
        <a:bodyPr/>
        <a:lstStyle/>
        <a:p>
          <a:endParaRPr lang="en-GB"/>
        </a:p>
      </dgm:t>
    </dgm:pt>
    <dgm:pt modelId="{7A4C2F0B-8FFF-4305-8575-F110D2A1F5B9}">
      <dgm:prSet phldrT="[Text]"/>
      <dgm:spPr/>
      <dgm:t>
        <a:bodyPr/>
        <a:lstStyle/>
        <a:p>
          <a:r>
            <a:rPr lang="en-GB" smtClean="0"/>
            <a:t>Dates will be confirmed</a:t>
          </a:r>
          <a:endParaRPr lang="en-GB" dirty="0"/>
        </a:p>
      </dgm:t>
    </dgm:pt>
    <dgm:pt modelId="{5C828961-10AF-4B07-A16A-0D2B4D79220A}" type="parTrans" cxnId="{F13A13FA-ED14-4B74-A12E-42BB4DB1F52A}">
      <dgm:prSet/>
      <dgm:spPr/>
      <dgm:t>
        <a:bodyPr/>
        <a:lstStyle/>
        <a:p>
          <a:endParaRPr lang="en-GB"/>
        </a:p>
      </dgm:t>
    </dgm:pt>
    <dgm:pt modelId="{D2505200-696E-436B-964F-221C116D24CB}" type="sibTrans" cxnId="{F13A13FA-ED14-4B74-A12E-42BB4DB1F52A}">
      <dgm:prSet/>
      <dgm:spPr/>
      <dgm:t>
        <a:bodyPr/>
        <a:lstStyle/>
        <a:p>
          <a:endParaRPr lang="en-GB"/>
        </a:p>
      </dgm:t>
    </dgm:pt>
    <dgm:pt modelId="{88DD44EA-D8F8-43E1-A7CA-0AF0DFC9D3B9}">
      <dgm:prSet phldrT="[Text]"/>
      <dgm:spPr/>
      <dgm:t>
        <a:bodyPr/>
        <a:lstStyle/>
        <a:p>
          <a:r>
            <a:rPr lang="en-GB" dirty="0" smtClean="0"/>
            <a:t>Share &amp; Support</a:t>
          </a:r>
          <a:endParaRPr lang="en-GB" dirty="0"/>
        </a:p>
      </dgm:t>
    </dgm:pt>
    <dgm:pt modelId="{872CF872-EBD0-416A-AD6C-0D3901617D59}" type="parTrans" cxnId="{A918AEEC-06EE-420C-9A3F-B5EFA2E5C4BD}">
      <dgm:prSet/>
      <dgm:spPr/>
      <dgm:t>
        <a:bodyPr/>
        <a:lstStyle/>
        <a:p>
          <a:endParaRPr lang="en-GB"/>
        </a:p>
      </dgm:t>
    </dgm:pt>
    <dgm:pt modelId="{5319B62F-2971-4010-A245-7F507BCB4241}" type="sibTrans" cxnId="{A918AEEC-06EE-420C-9A3F-B5EFA2E5C4BD}">
      <dgm:prSet/>
      <dgm:spPr/>
      <dgm:t>
        <a:bodyPr/>
        <a:lstStyle/>
        <a:p>
          <a:endParaRPr lang="en-GB"/>
        </a:p>
      </dgm:t>
    </dgm:pt>
    <dgm:pt modelId="{D199680E-2250-4E4F-8FCC-305564FE5C53}">
      <dgm:prSet phldrT="[Text]"/>
      <dgm:spPr/>
      <dgm:t>
        <a:bodyPr/>
        <a:lstStyle/>
        <a:p>
          <a:r>
            <a:rPr lang="en-GB" smtClean="0"/>
            <a:t>Discuss issues</a:t>
          </a:r>
          <a:endParaRPr lang="en-GB" dirty="0"/>
        </a:p>
      </dgm:t>
    </dgm:pt>
    <dgm:pt modelId="{3EB1C100-FF38-463B-A977-6C97983ADE8D}" type="parTrans" cxnId="{765EA712-5960-4736-A524-D235C7EB6ED3}">
      <dgm:prSet/>
      <dgm:spPr/>
      <dgm:t>
        <a:bodyPr/>
        <a:lstStyle/>
        <a:p>
          <a:endParaRPr lang="en-GB"/>
        </a:p>
      </dgm:t>
    </dgm:pt>
    <dgm:pt modelId="{32ADA60C-D3F3-40D6-B1BE-09136BE4B0B5}" type="sibTrans" cxnId="{765EA712-5960-4736-A524-D235C7EB6ED3}">
      <dgm:prSet/>
      <dgm:spPr/>
      <dgm:t>
        <a:bodyPr/>
        <a:lstStyle/>
        <a:p>
          <a:endParaRPr lang="en-GB"/>
        </a:p>
      </dgm:t>
    </dgm:pt>
    <dgm:pt modelId="{3CFCA0E0-0F88-4E64-9DDB-F8FAFCB24AF2}">
      <dgm:prSet phldrT="[Text]"/>
      <dgm:spPr/>
      <dgm:t>
        <a:bodyPr/>
        <a:lstStyle/>
        <a:p>
          <a:r>
            <a:rPr lang="en-GB" dirty="0" smtClean="0"/>
            <a:t>Find solutions</a:t>
          </a:r>
          <a:endParaRPr lang="en-GB" dirty="0"/>
        </a:p>
      </dgm:t>
    </dgm:pt>
    <dgm:pt modelId="{01E1102D-0FC9-4FC6-B945-7D2DB00B7EDD}" type="parTrans" cxnId="{F69538A1-D5F1-4952-8926-BA8CFB43F200}">
      <dgm:prSet/>
      <dgm:spPr/>
      <dgm:t>
        <a:bodyPr/>
        <a:lstStyle/>
        <a:p>
          <a:endParaRPr lang="en-GB"/>
        </a:p>
      </dgm:t>
    </dgm:pt>
    <dgm:pt modelId="{08D9C5B5-E8A9-4067-BE84-966EFDDB3A27}" type="sibTrans" cxnId="{F69538A1-D5F1-4952-8926-BA8CFB43F200}">
      <dgm:prSet/>
      <dgm:spPr/>
      <dgm:t>
        <a:bodyPr/>
        <a:lstStyle/>
        <a:p>
          <a:endParaRPr lang="en-GB"/>
        </a:p>
      </dgm:t>
    </dgm:pt>
    <dgm:pt modelId="{9628E898-17BF-46EC-9E28-4CAB915A135A}">
      <dgm:prSet phldrT="[Text]"/>
      <dgm:spPr/>
      <dgm:t>
        <a:bodyPr/>
        <a:lstStyle/>
        <a:p>
          <a:r>
            <a:rPr lang="en-GB" dirty="0" smtClean="0"/>
            <a:t>Learn</a:t>
          </a:r>
          <a:endParaRPr lang="en-GB" dirty="0"/>
        </a:p>
      </dgm:t>
    </dgm:pt>
    <dgm:pt modelId="{C4F7A567-6B7D-472E-A41D-B05D45C6653D}" type="parTrans" cxnId="{ADC34434-CEE4-4486-B1A7-4B3DC535FD8E}">
      <dgm:prSet/>
      <dgm:spPr/>
      <dgm:t>
        <a:bodyPr/>
        <a:lstStyle/>
        <a:p>
          <a:endParaRPr lang="en-GB"/>
        </a:p>
      </dgm:t>
    </dgm:pt>
    <dgm:pt modelId="{36A32E4F-480F-4E33-9CB8-5692C6D60B4B}" type="sibTrans" cxnId="{ADC34434-CEE4-4486-B1A7-4B3DC535FD8E}">
      <dgm:prSet/>
      <dgm:spPr/>
      <dgm:t>
        <a:bodyPr/>
        <a:lstStyle/>
        <a:p>
          <a:endParaRPr lang="en-GB"/>
        </a:p>
      </dgm:t>
    </dgm:pt>
    <dgm:pt modelId="{E93C0A37-E6D5-42B2-B310-C299B758BE87}">
      <dgm:prSet phldrT="[Text]"/>
      <dgm:spPr/>
      <dgm:t>
        <a:bodyPr/>
        <a:lstStyle/>
        <a:p>
          <a:r>
            <a:rPr lang="en-GB" smtClean="0"/>
            <a:t>Experience of others</a:t>
          </a:r>
          <a:endParaRPr lang="en-GB" dirty="0"/>
        </a:p>
      </dgm:t>
    </dgm:pt>
    <dgm:pt modelId="{72848249-D607-4103-B098-93991849CB6C}" type="parTrans" cxnId="{D49C6DAC-3C55-46EB-ADF1-4A3E4BB62FFD}">
      <dgm:prSet/>
      <dgm:spPr/>
      <dgm:t>
        <a:bodyPr/>
        <a:lstStyle/>
        <a:p>
          <a:endParaRPr lang="en-GB"/>
        </a:p>
      </dgm:t>
    </dgm:pt>
    <dgm:pt modelId="{6685625E-EF8E-43BB-BED5-C51437CB0D01}" type="sibTrans" cxnId="{D49C6DAC-3C55-46EB-ADF1-4A3E4BB62FFD}">
      <dgm:prSet/>
      <dgm:spPr/>
      <dgm:t>
        <a:bodyPr/>
        <a:lstStyle/>
        <a:p>
          <a:endParaRPr lang="en-GB"/>
        </a:p>
      </dgm:t>
    </dgm:pt>
    <dgm:pt modelId="{35C9F3CF-5214-477F-A730-342B228320CB}">
      <dgm:prSet phldrT="[Text]"/>
      <dgm:spPr/>
      <dgm:t>
        <a:bodyPr/>
        <a:lstStyle/>
        <a:p>
          <a:r>
            <a:rPr lang="en-GB" smtClean="0"/>
            <a:t>Shared wisdom</a:t>
          </a:r>
          <a:endParaRPr lang="en-GB" dirty="0"/>
        </a:p>
      </dgm:t>
    </dgm:pt>
    <dgm:pt modelId="{77569D65-7755-4060-98BA-83AF68DF7573}" type="parTrans" cxnId="{093EAA20-63CC-4A91-9FEE-51C02C269BC5}">
      <dgm:prSet/>
      <dgm:spPr/>
      <dgm:t>
        <a:bodyPr/>
        <a:lstStyle/>
        <a:p>
          <a:endParaRPr lang="en-GB"/>
        </a:p>
      </dgm:t>
    </dgm:pt>
    <dgm:pt modelId="{1495F7CB-92D3-4CFD-921F-B6557CCBF5AF}" type="sibTrans" cxnId="{093EAA20-63CC-4A91-9FEE-51C02C269BC5}">
      <dgm:prSet/>
      <dgm:spPr/>
      <dgm:t>
        <a:bodyPr/>
        <a:lstStyle/>
        <a:p>
          <a:endParaRPr lang="en-GB"/>
        </a:p>
      </dgm:t>
    </dgm:pt>
    <dgm:pt modelId="{341E7D35-8EFB-4852-9450-87A50F289D6A}" type="pres">
      <dgm:prSet presAssocID="{6448C968-6228-4D8B-8EF3-1527AD31CB52}" presName="Name0" presStyleCnt="0">
        <dgm:presLayoutVars>
          <dgm:dir/>
          <dgm:animLvl val="lvl"/>
          <dgm:resizeHandles val="exact"/>
        </dgm:presLayoutVars>
      </dgm:prSet>
      <dgm:spPr/>
      <dgm:t>
        <a:bodyPr/>
        <a:lstStyle/>
        <a:p>
          <a:endParaRPr lang="en-GB"/>
        </a:p>
      </dgm:t>
    </dgm:pt>
    <dgm:pt modelId="{AA0D48C9-CD26-477F-B64E-8CDB69EBB0ED}" type="pres">
      <dgm:prSet presAssocID="{E23BCE7D-5333-45B9-89FB-6F395DE19150}" presName="linNode" presStyleCnt="0"/>
      <dgm:spPr/>
      <dgm:t>
        <a:bodyPr/>
        <a:lstStyle/>
        <a:p>
          <a:endParaRPr lang="en-GB"/>
        </a:p>
      </dgm:t>
    </dgm:pt>
    <dgm:pt modelId="{F9D72EBA-8558-44D7-99AC-012A5F1C20FC}" type="pres">
      <dgm:prSet presAssocID="{E23BCE7D-5333-45B9-89FB-6F395DE19150}" presName="parentText" presStyleLbl="node1" presStyleIdx="0" presStyleCnt="3">
        <dgm:presLayoutVars>
          <dgm:chMax val="1"/>
          <dgm:bulletEnabled val="1"/>
        </dgm:presLayoutVars>
      </dgm:prSet>
      <dgm:spPr/>
      <dgm:t>
        <a:bodyPr/>
        <a:lstStyle/>
        <a:p>
          <a:endParaRPr lang="en-GB"/>
        </a:p>
      </dgm:t>
    </dgm:pt>
    <dgm:pt modelId="{0C74F367-F33C-4222-99A8-531F2C80020F}" type="pres">
      <dgm:prSet presAssocID="{E23BCE7D-5333-45B9-89FB-6F395DE19150}" presName="descendantText" presStyleLbl="alignAccFollowNode1" presStyleIdx="0" presStyleCnt="3">
        <dgm:presLayoutVars>
          <dgm:bulletEnabled val="1"/>
        </dgm:presLayoutVars>
      </dgm:prSet>
      <dgm:spPr/>
      <dgm:t>
        <a:bodyPr/>
        <a:lstStyle/>
        <a:p>
          <a:endParaRPr lang="en-GB"/>
        </a:p>
      </dgm:t>
    </dgm:pt>
    <dgm:pt modelId="{71E34520-25D8-43F0-A792-8411F001D3C8}" type="pres">
      <dgm:prSet presAssocID="{AC12F133-5CB3-4C25-9EFF-E58FEF31716D}" presName="sp" presStyleCnt="0"/>
      <dgm:spPr/>
      <dgm:t>
        <a:bodyPr/>
        <a:lstStyle/>
        <a:p>
          <a:endParaRPr lang="en-GB"/>
        </a:p>
      </dgm:t>
    </dgm:pt>
    <dgm:pt modelId="{99F68ED1-3AE0-4E5E-8944-74D21DCE69E0}" type="pres">
      <dgm:prSet presAssocID="{88DD44EA-D8F8-43E1-A7CA-0AF0DFC9D3B9}" presName="linNode" presStyleCnt="0"/>
      <dgm:spPr/>
      <dgm:t>
        <a:bodyPr/>
        <a:lstStyle/>
        <a:p>
          <a:endParaRPr lang="en-GB"/>
        </a:p>
      </dgm:t>
    </dgm:pt>
    <dgm:pt modelId="{F750D7B1-BF38-482B-B584-0171B71AC356}" type="pres">
      <dgm:prSet presAssocID="{88DD44EA-D8F8-43E1-A7CA-0AF0DFC9D3B9}" presName="parentText" presStyleLbl="node1" presStyleIdx="1" presStyleCnt="3">
        <dgm:presLayoutVars>
          <dgm:chMax val="1"/>
          <dgm:bulletEnabled val="1"/>
        </dgm:presLayoutVars>
      </dgm:prSet>
      <dgm:spPr/>
      <dgm:t>
        <a:bodyPr/>
        <a:lstStyle/>
        <a:p>
          <a:endParaRPr lang="en-GB"/>
        </a:p>
      </dgm:t>
    </dgm:pt>
    <dgm:pt modelId="{63769151-3629-4E5F-A056-E2DF9FF40E3E}" type="pres">
      <dgm:prSet presAssocID="{88DD44EA-D8F8-43E1-A7CA-0AF0DFC9D3B9}" presName="descendantText" presStyleLbl="alignAccFollowNode1" presStyleIdx="1" presStyleCnt="3">
        <dgm:presLayoutVars>
          <dgm:bulletEnabled val="1"/>
        </dgm:presLayoutVars>
      </dgm:prSet>
      <dgm:spPr/>
      <dgm:t>
        <a:bodyPr/>
        <a:lstStyle/>
        <a:p>
          <a:endParaRPr lang="en-GB"/>
        </a:p>
      </dgm:t>
    </dgm:pt>
    <dgm:pt modelId="{FCF8AFF3-ED54-4230-AB58-373A5AB38112}" type="pres">
      <dgm:prSet presAssocID="{5319B62F-2971-4010-A245-7F507BCB4241}" presName="sp" presStyleCnt="0"/>
      <dgm:spPr/>
      <dgm:t>
        <a:bodyPr/>
        <a:lstStyle/>
        <a:p>
          <a:endParaRPr lang="en-GB"/>
        </a:p>
      </dgm:t>
    </dgm:pt>
    <dgm:pt modelId="{6B3FF58B-490C-472E-8D9E-9C921FD1888B}" type="pres">
      <dgm:prSet presAssocID="{9628E898-17BF-46EC-9E28-4CAB915A135A}" presName="linNode" presStyleCnt="0"/>
      <dgm:spPr/>
      <dgm:t>
        <a:bodyPr/>
        <a:lstStyle/>
        <a:p>
          <a:endParaRPr lang="en-GB"/>
        </a:p>
      </dgm:t>
    </dgm:pt>
    <dgm:pt modelId="{E1D13A06-51A1-43B9-B712-A2305A904C12}" type="pres">
      <dgm:prSet presAssocID="{9628E898-17BF-46EC-9E28-4CAB915A135A}" presName="parentText" presStyleLbl="node1" presStyleIdx="2" presStyleCnt="3">
        <dgm:presLayoutVars>
          <dgm:chMax val="1"/>
          <dgm:bulletEnabled val="1"/>
        </dgm:presLayoutVars>
      </dgm:prSet>
      <dgm:spPr/>
      <dgm:t>
        <a:bodyPr/>
        <a:lstStyle/>
        <a:p>
          <a:endParaRPr lang="en-GB"/>
        </a:p>
      </dgm:t>
    </dgm:pt>
    <dgm:pt modelId="{E0AB3577-8D18-4669-8E7E-39DB61098A08}" type="pres">
      <dgm:prSet presAssocID="{9628E898-17BF-46EC-9E28-4CAB915A135A}" presName="descendantText" presStyleLbl="alignAccFollowNode1" presStyleIdx="2" presStyleCnt="3">
        <dgm:presLayoutVars>
          <dgm:bulletEnabled val="1"/>
        </dgm:presLayoutVars>
      </dgm:prSet>
      <dgm:spPr/>
      <dgm:t>
        <a:bodyPr/>
        <a:lstStyle/>
        <a:p>
          <a:endParaRPr lang="en-GB"/>
        </a:p>
      </dgm:t>
    </dgm:pt>
  </dgm:ptLst>
  <dgm:cxnLst>
    <dgm:cxn modelId="{ADC34434-CEE4-4486-B1A7-4B3DC535FD8E}" srcId="{6448C968-6228-4D8B-8EF3-1527AD31CB52}" destId="{9628E898-17BF-46EC-9E28-4CAB915A135A}" srcOrd="2" destOrd="0" parTransId="{C4F7A567-6B7D-472E-A41D-B05D45C6653D}" sibTransId="{36A32E4F-480F-4E33-9CB8-5692C6D60B4B}"/>
    <dgm:cxn modelId="{D49C6DAC-3C55-46EB-ADF1-4A3E4BB62FFD}" srcId="{9628E898-17BF-46EC-9E28-4CAB915A135A}" destId="{E93C0A37-E6D5-42B2-B310-C299B758BE87}" srcOrd="0" destOrd="0" parTransId="{72848249-D607-4103-B098-93991849CB6C}" sibTransId="{6685625E-EF8E-43BB-BED5-C51437CB0D01}"/>
    <dgm:cxn modelId="{64F5D9AF-8936-4130-850E-EC562854D77D}" type="presOf" srcId="{9628E898-17BF-46EC-9E28-4CAB915A135A}" destId="{E1D13A06-51A1-43B9-B712-A2305A904C12}" srcOrd="0" destOrd="0" presId="urn:microsoft.com/office/officeart/2005/8/layout/vList5"/>
    <dgm:cxn modelId="{A918AEEC-06EE-420C-9A3F-B5EFA2E5C4BD}" srcId="{6448C968-6228-4D8B-8EF3-1527AD31CB52}" destId="{88DD44EA-D8F8-43E1-A7CA-0AF0DFC9D3B9}" srcOrd="1" destOrd="0" parTransId="{872CF872-EBD0-416A-AD6C-0D3901617D59}" sibTransId="{5319B62F-2971-4010-A245-7F507BCB4241}"/>
    <dgm:cxn modelId="{F69538A1-D5F1-4952-8926-BA8CFB43F200}" srcId="{88DD44EA-D8F8-43E1-A7CA-0AF0DFC9D3B9}" destId="{3CFCA0E0-0F88-4E64-9DDB-F8FAFCB24AF2}" srcOrd="1" destOrd="0" parTransId="{01E1102D-0FC9-4FC6-B945-7D2DB00B7EDD}" sibTransId="{08D9C5B5-E8A9-4067-BE84-966EFDDB3A27}"/>
    <dgm:cxn modelId="{C8E377A9-CA8E-470A-BABD-D74994FFA0F3}" type="presOf" srcId="{E23BCE7D-5333-45B9-89FB-6F395DE19150}" destId="{F9D72EBA-8558-44D7-99AC-012A5F1C20FC}" srcOrd="0" destOrd="0" presId="urn:microsoft.com/office/officeart/2005/8/layout/vList5"/>
    <dgm:cxn modelId="{31F223F2-CE3B-483E-91A9-47045C47D35D}" type="presOf" srcId="{6448C968-6228-4D8B-8EF3-1527AD31CB52}" destId="{341E7D35-8EFB-4852-9450-87A50F289D6A}" srcOrd="0" destOrd="0" presId="urn:microsoft.com/office/officeart/2005/8/layout/vList5"/>
    <dgm:cxn modelId="{765EA712-5960-4736-A524-D235C7EB6ED3}" srcId="{88DD44EA-D8F8-43E1-A7CA-0AF0DFC9D3B9}" destId="{D199680E-2250-4E4F-8FCC-305564FE5C53}" srcOrd="0" destOrd="0" parTransId="{3EB1C100-FF38-463B-A977-6C97983ADE8D}" sibTransId="{32ADA60C-D3F3-40D6-B1BE-09136BE4B0B5}"/>
    <dgm:cxn modelId="{F13A13FA-ED14-4B74-A12E-42BB4DB1F52A}" srcId="{E23BCE7D-5333-45B9-89FB-6F395DE19150}" destId="{7A4C2F0B-8FFF-4305-8575-F110D2A1F5B9}" srcOrd="0" destOrd="0" parTransId="{5C828961-10AF-4B07-A16A-0D2B4D79220A}" sibTransId="{D2505200-696E-436B-964F-221C116D24CB}"/>
    <dgm:cxn modelId="{203A9179-E217-4FA9-8279-B8F0EF256FA2}" srcId="{6448C968-6228-4D8B-8EF3-1527AD31CB52}" destId="{E23BCE7D-5333-45B9-89FB-6F395DE19150}" srcOrd="0" destOrd="0" parTransId="{418BC464-0B8C-437E-A350-D35897FD3521}" sibTransId="{AC12F133-5CB3-4C25-9EFF-E58FEF31716D}"/>
    <dgm:cxn modelId="{9FFE5743-6046-4D74-9E3A-1C3C6E247E29}" type="presOf" srcId="{7A4C2F0B-8FFF-4305-8575-F110D2A1F5B9}" destId="{0C74F367-F33C-4222-99A8-531F2C80020F}" srcOrd="0" destOrd="0" presId="urn:microsoft.com/office/officeart/2005/8/layout/vList5"/>
    <dgm:cxn modelId="{7B12B891-E728-4C37-A691-F78C47E41D36}" type="presOf" srcId="{3CFCA0E0-0F88-4E64-9DDB-F8FAFCB24AF2}" destId="{63769151-3629-4E5F-A056-E2DF9FF40E3E}" srcOrd="0" destOrd="1" presId="urn:microsoft.com/office/officeart/2005/8/layout/vList5"/>
    <dgm:cxn modelId="{A1322B53-CFC5-4353-AEE2-876847F0F01A}" type="presOf" srcId="{E93C0A37-E6D5-42B2-B310-C299B758BE87}" destId="{E0AB3577-8D18-4669-8E7E-39DB61098A08}" srcOrd="0" destOrd="0" presId="urn:microsoft.com/office/officeart/2005/8/layout/vList5"/>
    <dgm:cxn modelId="{8E251471-FA7E-4761-81BD-8AB91616CDFD}" type="presOf" srcId="{88DD44EA-D8F8-43E1-A7CA-0AF0DFC9D3B9}" destId="{F750D7B1-BF38-482B-B584-0171B71AC356}" srcOrd="0" destOrd="0" presId="urn:microsoft.com/office/officeart/2005/8/layout/vList5"/>
    <dgm:cxn modelId="{7B0DBB5B-2127-41A3-A632-84BFCC794920}" type="presOf" srcId="{35C9F3CF-5214-477F-A730-342B228320CB}" destId="{E0AB3577-8D18-4669-8E7E-39DB61098A08}" srcOrd="0" destOrd="1" presId="urn:microsoft.com/office/officeart/2005/8/layout/vList5"/>
    <dgm:cxn modelId="{4F593D06-A7EC-48F3-9966-D4C55FA4CBC2}" type="presOf" srcId="{D199680E-2250-4E4F-8FCC-305564FE5C53}" destId="{63769151-3629-4E5F-A056-E2DF9FF40E3E}" srcOrd="0" destOrd="0" presId="urn:microsoft.com/office/officeart/2005/8/layout/vList5"/>
    <dgm:cxn modelId="{093EAA20-63CC-4A91-9FEE-51C02C269BC5}" srcId="{9628E898-17BF-46EC-9E28-4CAB915A135A}" destId="{35C9F3CF-5214-477F-A730-342B228320CB}" srcOrd="1" destOrd="0" parTransId="{77569D65-7755-4060-98BA-83AF68DF7573}" sibTransId="{1495F7CB-92D3-4CFD-921F-B6557CCBF5AF}"/>
    <dgm:cxn modelId="{6BC0DED0-B2D8-4072-9BB4-3566A2283917}" type="presParOf" srcId="{341E7D35-8EFB-4852-9450-87A50F289D6A}" destId="{AA0D48C9-CD26-477F-B64E-8CDB69EBB0ED}" srcOrd="0" destOrd="0" presId="urn:microsoft.com/office/officeart/2005/8/layout/vList5"/>
    <dgm:cxn modelId="{D82E181E-D1D6-482C-BAEA-8548BFFF6BDD}" type="presParOf" srcId="{AA0D48C9-CD26-477F-B64E-8CDB69EBB0ED}" destId="{F9D72EBA-8558-44D7-99AC-012A5F1C20FC}" srcOrd="0" destOrd="0" presId="urn:microsoft.com/office/officeart/2005/8/layout/vList5"/>
    <dgm:cxn modelId="{E753AB18-20B1-4FC0-BE62-40C0732F1BDF}" type="presParOf" srcId="{AA0D48C9-CD26-477F-B64E-8CDB69EBB0ED}" destId="{0C74F367-F33C-4222-99A8-531F2C80020F}" srcOrd="1" destOrd="0" presId="urn:microsoft.com/office/officeart/2005/8/layout/vList5"/>
    <dgm:cxn modelId="{2A609714-38EE-433C-9113-9CE628B4D18F}" type="presParOf" srcId="{341E7D35-8EFB-4852-9450-87A50F289D6A}" destId="{71E34520-25D8-43F0-A792-8411F001D3C8}" srcOrd="1" destOrd="0" presId="urn:microsoft.com/office/officeart/2005/8/layout/vList5"/>
    <dgm:cxn modelId="{3F3D25D6-1072-4EFD-9D50-F03E37FC6030}" type="presParOf" srcId="{341E7D35-8EFB-4852-9450-87A50F289D6A}" destId="{99F68ED1-3AE0-4E5E-8944-74D21DCE69E0}" srcOrd="2" destOrd="0" presId="urn:microsoft.com/office/officeart/2005/8/layout/vList5"/>
    <dgm:cxn modelId="{D8E57270-6A05-49A7-80F2-4E3806F1A161}" type="presParOf" srcId="{99F68ED1-3AE0-4E5E-8944-74D21DCE69E0}" destId="{F750D7B1-BF38-482B-B584-0171B71AC356}" srcOrd="0" destOrd="0" presId="urn:microsoft.com/office/officeart/2005/8/layout/vList5"/>
    <dgm:cxn modelId="{031DC1A1-3B20-4FCA-94B6-943FB6BF2976}" type="presParOf" srcId="{99F68ED1-3AE0-4E5E-8944-74D21DCE69E0}" destId="{63769151-3629-4E5F-A056-E2DF9FF40E3E}" srcOrd="1" destOrd="0" presId="urn:microsoft.com/office/officeart/2005/8/layout/vList5"/>
    <dgm:cxn modelId="{5EAAC9B9-9F93-444E-AA10-43DF2A693FD3}" type="presParOf" srcId="{341E7D35-8EFB-4852-9450-87A50F289D6A}" destId="{FCF8AFF3-ED54-4230-AB58-373A5AB38112}" srcOrd="3" destOrd="0" presId="urn:microsoft.com/office/officeart/2005/8/layout/vList5"/>
    <dgm:cxn modelId="{1BBAD803-38A1-4838-9E6C-6AF0C0B1A7A7}" type="presParOf" srcId="{341E7D35-8EFB-4852-9450-87A50F289D6A}" destId="{6B3FF58B-490C-472E-8D9E-9C921FD1888B}" srcOrd="4" destOrd="0" presId="urn:microsoft.com/office/officeart/2005/8/layout/vList5"/>
    <dgm:cxn modelId="{D411EDB2-C1C0-4D30-A7C4-414C068EBFFB}" type="presParOf" srcId="{6B3FF58B-490C-472E-8D9E-9C921FD1888B}" destId="{E1D13A06-51A1-43B9-B712-A2305A904C12}" srcOrd="0" destOrd="0" presId="urn:microsoft.com/office/officeart/2005/8/layout/vList5"/>
    <dgm:cxn modelId="{ED468EA9-01AD-4B29-BDB8-80BA700CDC3A}" type="presParOf" srcId="{6B3FF58B-490C-472E-8D9E-9C921FD1888B}" destId="{E0AB3577-8D18-4669-8E7E-39DB61098A08}"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6EBD6D7-4C21-4224-B8B0-314F134C4CA1}" type="doc">
      <dgm:prSet loTypeId="urn:microsoft.com/office/officeart/2005/8/layout/vProcess5" loCatId="process" qsTypeId="urn:microsoft.com/office/officeart/2005/8/quickstyle/3d3" qsCatId="3D" csTypeId="urn:microsoft.com/office/officeart/2005/8/colors/accent1_2" csCatId="accent1" phldr="1"/>
      <dgm:spPr/>
      <dgm:t>
        <a:bodyPr/>
        <a:lstStyle/>
        <a:p>
          <a:endParaRPr lang="en-GB"/>
        </a:p>
      </dgm:t>
    </dgm:pt>
    <dgm:pt modelId="{DF940BE1-489A-441F-B4B4-B2EEE0DDEF64}">
      <dgm:prSet phldrT="[Text]"/>
      <dgm:spPr/>
      <dgm:t>
        <a:bodyPr/>
        <a:lstStyle/>
        <a:p>
          <a:r>
            <a:rPr lang="en-GB" dirty="0" smtClean="0"/>
            <a:t>Submit first commentary and apply for assessor by October 2016</a:t>
          </a:r>
          <a:endParaRPr lang="en-GB" dirty="0"/>
        </a:p>
      </dgm:t>
    </dgm:pt>
    <dgm:pt modelId="{265FE050-124F-42D9-A916-F6FC44EA177C}" type="parTrans" cxnId="{F99DA87D-FE1B-493A-AA11-79742D6DE78A}">
      <dgm:prSet/>
      <dgm:spPr/>
      <dgm:t>
        <a:bodyPr/>
        <a:lstStyle/>
        <a:p>
          <a:endParaRPr lang="en-GB"/>
        </a:p>
      </dgm:t>
    </dgm:pt>
    <dgm:pt modelId="{8B65D354-C75C-49B6-83E6-CFE5617C7C38}" type="sibTrans" cxnId="{F99DA87D-FE1B-493A-AA11-79742D6DE78A}">
      <dgm:prSet/>
      <dgm:spPr/>
      <dgm:t>
        <a:bodyPr/>
        <a:lstStyle/>
        <a:p>
          <a:endParaRPr lang="en-GB"/>
        </a:p>
      </dgm:t>
    </dgm:pt>
    <dgm:pt modelId="{5A69C186-F81D-4C15-A9C9-485D2DECCE1B}">
      <dgm:prSet phldrT="[Text]"/>
      <dgm:spPr/>
      <dgm:t>
        <a:bodyPr/>
        <a:lstStyle/>
        <a:p>
          <a:r>
            <a:rPr lang="en-GB" dirty="0" smtClean="0"/>
            <a:t>Maintain communications with scheme support staff </a:t>
          </a:r>
          <a:endParaRPr lang="en-GB" dirty="0"/>
        </a:p>
      </dgm:t>
    </dgm:pt>
    <dgm:pt modelId="{628EEBA7-4793-48F0-858D-7EB9DB86B293}" type="parTrans" cxnId="{5F58E5EC-E77C-48B9-9339-7867851D6226}">
      <dgm:prSet/>
      <dgm:spPr/>
      <dgm:t>
        <a:bodyPr/>
        <a:lstStyle/>
        <a:p>
          <a:endParaRPr lang="en-GB"/>
        </a:p>
      </dgm:t>
    </dgm:pt>
    <dgm:pt modelId="{BFAD5C1F-7B91-4EF9-9200-F370049350F9}" type="sibTrans" cxnId="{5F58E5EC-E77C-48B9-9339-7867851D6226}">
      <dgm:prSet/>
      <dgm:spPr/>
      <dgm:t>
        <a:bodyPr/>
        <a:lstStyle/>
        <a:p>
          <a:endParaRPr lang="en-GB"/>
        </a:p>
      </dgm:t>
    </dgm:pt>
    <dgm:pt modelId="{C0A862DD-69EC-4E42-81C1-35D73A9FFB14}">
      <dgm:prSet phldrT="[Text]"/>
      <dgm:spPr/>
      <dgm:t>
        <a:bodyPr/>
        <a:lstStyle/>
        <a:p>
          <a:r>
            <a:rPr lang="en-GB" dirty="0" smtClean="0"/>
            <a:t>Take part in scheme networking meetings and teleconferences</a:t>
          </a:r>
          <a:endParaRPr lang="en-GB" dirty="0"/>
        </a:p>
      </dgm:t>
    </dgm:pt>
    <dgm:pt modelId="{6EB58739-FBC6-4D7C-AEAF-B5601170EB2D}" type="parTrans" cxnId="{79110907-0D68-47D7-BAFD-E8EA198B5CE6}">
      <dgm:prSet/>
      <dgm:spPr/>
      <dgm:t>
        <a:bodyPr/>
        <a:lstStyle/>
        <a:p>
          <a:endParaRPr lang="en-GB"/>
        </a:p>
      </dgm:t>
    </dgm:pt>
    <dgm:pt modelId="{8C1A060A-7371-4E98-ABDA-5A9C3AE52872}" type="sibTrans" cxnId="{79110907-0D68-47D7-BAFD-E8EA198B5CE6}">
      <dgm:prSet/>
      <dgm:spPr/>
      <dgm:t>
        <a:bodyPr/>
        <a:lstStyle/>
        <a:p>
          <a:endParaRPr lang="en-GB"/>
        </a:p>
      </dgm:t>
    </dgm:pt>
    <dgm:pt modelId="{F2D8A35C-A3B9-48AE-82F4-95AA3C0B1770}" type="pres">
      <dgm:prSet presAssocID="{16EBD6D7-4C21-4224-B8B0-314F134C4CA1}" presName="outerComposite" presStyleCnt="0">
        <dgm:presLayoutVars>
          <dgm:chMax val="5"/>
          <dgm:dir/>
          <dgm:resizeHandles val="exact"/>
        </dgm:presLayoutVars>
      </dgm:prSet>
      <dgm:spPr/>
      <dgm:t>
        <a:bodyPr/>
        <a:lstStyle/>
        <a:p>
          <a:endParaRPr lang="en-GB"/>
        </a:p>
      </dgm:t>
    </dgm:pt>
    <dgm:pt modelId="{17C503DC-A5D1-4DA5-980B-ECDB1D76EE25}" type="pres">
      <dgm:prSet presAssocID="{16EBD6D7-4C21-4224-B8B0-314F134C4CA1}" presName="dummyMaxCanvas" presStyleCnt="0">
        <dgm:presLayoutVars/>
      </dgm:prSet>
      <dgm:spPr/>
    </dgm:pt>
    <dgm:pt modelId="{215E434A-D556-406B-8B6F-F0A7251D5471}" type="pres">
      <dgm:prSet presAssocID="{16EBD6D7-4C21-4224-B8B0-314F134C4CA1}" presName="ThreeNodes_1" presStyleLbl="node1" presStyleIdx="0" presStyleCnt="3">
        <dgm:presLayoutVars>
          <dgm:bulletEnabled val="1"/>
        </dgm:presLayoutVars>
      </dgm:prSet>
      <dgm:spPr/>
      <dgm:t>
        <a:bodyPr/>
        <a:lstStyle/>
        <a:p>
          <a:endParaRPr lang="en-GB"/>
        </a:p>
      </dgm:t>
    </dgm:pt>
    <dgm:pt modelId="{6E28EFE9-26E5-4552-AE45-70AFF8499F12}" type="pres">
      <dgm:prSet presAssocID="{16EBD6D7-4C21-4224-B8B0-314F134C4CA1}" presName="ThreeNodes_2" presStyleLbl="node1" presStyleIdx="1" presStyleCnt="3">
        <dgm:presLayoutVars>
          <dgm:bulletEnabled val="1"/>
        </dgm:presLayoutVars>
      </dgm:prSet>
      <dgm:spPr/>
      <dgm:t>
        <a:bodyPr/>
        <a:lstStyle/>
        <a:p>
          <a:endParaRPr lang="en-GB"/>
        </a:p>
      </dgm:t>
    </dgm:pt>
    <dgm:pt modelId="{53A76A57-B7C8-4546-9DDB-3D4EFA81BD3A}" type="pres">
      <dgm:prSet presAssocID="{16EBD6D7-4C21-4224-B8B0-314F134C4CA1}" presName="ThreeNodes_3" presStyleLbl="node1" presStyleIdx="2" presStyleCnt="3">
        <dgm:presLayoutVars>
          <dgm:bulletEnabled val="1"/>
        </dgm:presLayoutVars>
      </dgm:prSet>
      <dgm:spPr/>
      <dgm:t>
        <a:bodyPr/>
        <a:lstStyle/>
        <a:p>
          <a:endParaRPr lang="en-GB"/>
        </a:p>
      </dgm:t>
    </dgm:pt>
    <dgm:pt modelId="{45E32BD5-04A3-455A-A0D3-62D7A938BF0D}" type="pres">
      <dgm:prSet presAssocID="{16EBD6D7-4C21-4224-B8B0-314F134C4CA1}" presName="ThreeConn_1-2" presStyleLbl="fgAccFollowNode1" presStyleIdx="0" presStyleCnt="2">
        <dgm:presLayoutVars>
          <dgm:bulletEnabled val="1"/>
        </dgm:presLayoutVars>
      </dgm:prSet>
      <dgm:spPr/>
      <dgm:t>
        <a:bodyPr/>
        <a:lstStyle/>
        <a:p>
          <a:endParaRPr lang="en-GB"/>
        </a:p>
      </dgm:t>
    </dgm:pt>
    <dgm:pt modelId="{F7C77300-943F-462B-B6B1-DF492EF74ED6}" type="pres">
      <dgm:prSet presAssocID="{16EBD6D7-4C21-4224-B8B0-314F134C4CA1}" presName="ThreeConn_2-3" presStyleLbl="fgAccFollowNode1" presStyleIdx="1" presStyleCnt="2">
        <dgm:presLayoutVars>
          <dgm:bulletEnabled val="1"/>
        </dgm:presLayoutVars>
      </dgm:prSet>
      <dgm:spPr/>
      <dgm:t>
        <a:bodyPr/>
        <a:lstStyle/>
        <a:p>
          <a:endParaRPr lang="en-GB"/>
        </a:p>
      </dgm:t>
    </dgm:pt>
    <dgm:pt modelId="{9C5946A2-14E0-48BF-AC18-EDEE9EA86102}" type="pres">
      <dgm:prSet presAssocID="{16EBD6D7-4C21-4224-B8B0-314F134C4CA1}" presName="ThreeNodes_1_text" presStyleLbl="node1" presStyleIdx="2" presStyleCnt="3">
        <dgm:presLayoutVars>
          <dgm:bulletEnabled val="1"/>
        </dgm:presLayoutVars>
      </dgm:prSet>
      <dgm:spPr/>
      <dgm:t>
        <a:bodyPr/>
        <a:lstStyle/>
        <a:p>
          <a:endParaRPr lang="en-GB"/>
        </a:p>
      </dgm:t>
    </dgm:pt>
    <dgm:pt modelId="{C6ED52AB-F4D1-4386-9C94-2A77A73C0DE0}" type="pres">
      <dgm:prSet presAssocID="{16EBD6D7-4C21-4224-B8B0-314F134C4CA1}" presName="ThreeNodes_2_text" presStyleLbl="node1" presStyleIdx="2" presStyleCnt="3">
        <dgm:presLayoutVars>
          <dgm:bulletEnabled val="1"/>
        </dgm:presLayoutVars>
      </dgm:prSet>
      <dgm:spPr/>
      <dgm:t>
        <a:bodyPr/>
        <a:lstStyle/>
        <a:p>
          <a:endParaRPr lang="en-GB"/>
        </a:p>
      </dgm:t>
    </dgm:pt>
    <dgm:pt modelId="{5060323F-AF08-481F-9ACB-915755277564}" type="pres">
      <dgm:prSet presAssocID="{16EBD6D7-4C21-4224-B8B0-314F134C4CA1}" presName="ThreeNodes_3_text" presStyleLbl="node1" presStyleIdx="2" presStyleCnt="3">
        <dgm:presLayoutVars>
          <dgm:bulletEnabled val="1"/>
        </dgm:presLayoutVars>
      </dgm:prSet>
      <dgm:spPr/>
      <dgm:t>
        <a:bodyPr/>
        <a:lstStyle/>
        <a:p>
          <a:endParaRPr lang="en-GB"/>
        </a:p>
      </dgm:t>
    </dgm:pt>
  </dgm:ptLst>
  <dgm:cxnLst>
    <dgm:cxn modelId="{5F58E5EC-E77C-48B9-9339-7867851D6226}" srcId="{16EBD6D7-4C21-4224-B8B0-314F134C4CA1}" destId="{5A69C186-F81D-4C15-A9C9-485D2DECCE1B}" srcOrd="1" destOrd="0" parTransId="{628EEBA7-4793-48F0-858D-7EB9DB86B293}" sibTransId="{BFAD5C1F-7B91-4EF9-9200-F370049350F9}"/>
    <dgm:cxn modelId="{3D2C034B-7335-4679-8FAA-F6DB2F84A784}" type="presOf" srcId="{8B65D354-C75C-49B6-83E6-CFE5617C7C38}" destId="{45E32BD5-04A3-455A-A0D3-62D7A938BF0D}" srcOrd="0" destOrd="0" presId="urn:microsoft.com/office/officeart/2005/8/layout/vProcess5"/>
    <dgm:cxn modelId="{4813B1C2-651A-4F84-87FE-7784410E4CF6}" type="presOf" srcId="{5A69C186-F81D-4C15-A9C9-485D2DECCE1B}" destId="{C6ED52AB-F4D1-4386-9C94-2A77A73C0DE0}" srcOrd="1" destOrd="0" presId="urn:microsoft.com/office/officeart/2005/8/layout/vProcess5"/>
    <dgm:cxn modelId="{F56FFC77-BDF6-412B-9BFF-885C1145CB2C}" type="presOf" srcId="{DF940BE1-489A-441F-B4B4-B2EEE0DDEF64}" destId="{215E434A-D556-406B-8B6F-F0A7251D5471}" srcOrd="0" destOrd="0" presId="urn:microsoft.com/office/officeart/2005/8/layout/vProcess5"/>
    <dgm:cxn modelId="{A09D8294-ABB4-4712-A1D6-2B59C887157C}" type="presOf" srcId="{C0A862DD-69EC-4E42-81C1-35D73A9FFB14}" destId="{5060323F-AF08-481F-9ACB-915755277564}" srcOrd="1" destOrd="0" presId="urn:microsoft.com/office/officeart/2005/8/layout/vProcess5"/>
    <dgm:cxn modelId="{F99DA87D-FE1B-493A-AA11-79742D6DE78A}" srcId="{16EBD6D7-4C21-4224-B8B0-314F134C4CA1}" destId="{DF940BE1-489A-441F-B4B4-B2EEE0DDEF64}" srcOrd="0" destOrd="0" parTransId="{265FE050-124F-42D9-A916-F6FC44EA177C}" sibTransId="{8B65D354-C75C-49B6-83E6-CFE5617C7C38}"/>
    <dgm:cxn modelId="{5B404BA3-88F1-4A95-9287-8C6360F82037}" type="presOf" srcId="{BFAD5C1F-7B91-4EF9-9200-F370049350F9}" destId="{F7C77300-943F-462B-B6B1-DF492EF74ED6}" srcOrd="0" destOrd="0" presId="urn:microsoft.com/office/officeart/2005/8/layout/vProcess5"/>
    <dgm:cxn modelId="{3C319AF9-8902-42CA-A400-2D0010AD6DF0}" type="presOf" srcId="{C0A862DD-69EC-4E42-81C1-35D73A9FFB14}" destId="{53A76A57-B7C8-4546-9DDB-3D4EFA81BD3A}" srcOrd="0" destOrd="0" presId="urn:microsoft.com/office/officeart/2005/8/layout/vProcess5"/>
    <dgm:cxn modelId="{F4F87EB8-7905-4CC6-9CFA-3F584F6C99F9}" type="presOf" srcId="{16EBD6D7-4C21-4224-B8B0-314F134C4CA1}" destId="{F2D8A35C-A3B9-48AE-82F4-95AA3C0B1770}" srcOrd="0" destOrd="0" presId="urn:microsoft.com/office/officeart/2005/8/layout/vProcess5"/>
    <dgm:cxn modelId="{16D68DF3-5748-40EB-9429-82095D40B6DF}" type="presOf" srcId="{5A69C186-F81D-4C15-A9C9-485D2DECCE1B}" destId="{6E28EFE9-26E5-4552-AE45-70AFF8499F12}" srcOrd="0" destOrd="0" presId="urn:microsoft.com/office/officeart/2005/8/layout/vProcess5"/>
    <dgm:cxn modelId="{79110907-0D68-47D7-BAFD-E8EA198B5CE6}" srcId="{16EBD6D7-4C21-4224-B8B0-314F134C4CA1}" destId="{C0A862DD-69EC-4E42-81C1-35D73A9FFB14}" srcOrd="2" destOrd="0" parTransId="{6EB58739-FBC6-4D7C-AEAF-B5601170EB2D}" sibTransId="{8C1A060A-7371-4E98-ABDA-5A9C3AE52872}"/>
    <dgm:cxn modelId="{2A7FAC79-F373-4F8C-8F98-3E9DB697E3DB}" type="presOf" srcId="{DF940BE1-489A-441F-B4B4-B2EEE0DDEF64}" destId="{9C5946A2-14E0-48BF-AC18-EDEE9EA86102}" srcOrd="1" destOrd="0" presId="urn:microsoft.com/office/officeart/2005/8/layout/vProcess5"/>
    <dgm:cxn modelId="{A425F147-FA3E-4C12-BE32-C6439F5E3DD6}" type="presParOf" srcId="{F2D8A35C-A3B9-48AE-82F4-95AA3C0B1770}" destId="{17C503DC-A5D1-4DA5-980B-ECDB1D76EE25}" srcOrd="0" destOrd="0" presId="urn:microsoft.com/office/officeart/2005/8/layout/vProcess5"/>
    <dgm:cxn modelId="{09F26551-CC98-4EE1-BFF8-211E24638FA2}" type="presParOf" srcId="{F2D8A35C-A3B9-48AE-82F4-95AA3C0B1770}" destId="{215E434A-D556-406B-8B6F-F0A7251D5471}" srcOrd="1" destOrd="0" presId="urn:microsoft.com/office/officeart/2005/8/layout/vProcess5"/>
    <dgm:cxn modelId="{5B092D6D-694D-44E1-811D-F950BEE84708}" type="presParOf" srcId="{F2D8A35C-A3B9-48AE-82F4-95AA3C0B1770}" destId="{6E28EFE9-26E5-4552-AE45-70AFF8499F12}" srcOrd="2" destOrd="0" presId="urn:microsoft.com/office/officeart/2005/8/layout/vProcess5"/>
    <dgm:cxn modelId="{FC735522-BDD4-49EE-AD62-7AEA3348B3AD}" type="presParOf" srcId="{F2D8A35C-A3B9-48AE-82F4-95AA3C0B1770}" destId="{53A76A57-B7C8-4546-9DDB-3D4EFA81BD3A}" srcOrd="3" destOrd="0" presId="urn:microsoft.com/office/officeart/2005/8/layout/vProcess5"/>
    <dgm:cxn modelId="{84074277-D8B1-4FC9-9682-28DF5B2241FA}" type="presParOf" srcId="{F2D8A35C-A3B9-48AE-82F4-95AA3C0B1770}" destId="{45E32BD5-04A3-455A-A0D3-62D7A938BF0D}" srcOrd="4" destOrd="0" presId="urn:microsoft.com/office/officeart/2005/8/layout/vProcess5"/>
    <dgm:cxn modelId="{1802CE32-9EEC-4A98-9A27-11DD6ECA73DD}" type="presParOf" srcId="{F2D8A35C-A3B9-48AE-82F4-95AA3C0B1770}" destId="{F7C77300-943F-462B-B6B1-DF492EF74ED6}" srcOrd="5" destOrd="0" presId="urn:microsoft.com/office/officeart/2005/8/layout/vProcess5"/>
    <dgm:cxn modelId="{78A0BEC8-8D18-4F08-B8A2-D16497DF2325}" type="presParOf" srcId="{F2D8A35C-A3B9-48AE-82F4-95AA3C0B1770}" destId="{9C5946A2-14E0-48BF-AC18-EDEE9EA86102}" srcOrd="6" destOrd="0" presId="urn:microsoft.com/office/officeart/2005/8/layout/vProcess5"/>
    <dgm:cxn modelId="{076F059F-157C-4A80-A70C-B865C7C7A200}" type="presParOf" srcId="{F2D8A35C-A3B9-48AE-82F4-95AA3C0B1770}" destId="{C6ED52AB-F4D1-4386-9C94-2A77A73C0DE0}" srcOrd="7" destOrd="0" presId="urn:microsoft.com/office/officeart/2005/8/layout/vProcess5"/>
    <dgm:cxn modelId="{D325DD22-0394-4768-91F4-85D5A20113F7}" type="presParOf" srcId="{F2D8A35C-A3B9-48AE-82F4-95AA3C0B1770}" destId="{5060323F-AF08-481F-9ACB-915755277564}"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2DF4C4-E0AB-4B1E-9BD6-A90F41200434}">
      <dsp:nvSpPr>
        <dsp:cNvPr id="0" name=""/>
        <dsp:cNvSpPr/>
      </dsp:nvSpPr>
      <dsp:spPr>
        <a:xfrm rot="10800000">
          <a:off x="1689729" y="3316"/>
          <a:ext cx="5339667" cy="1379103"/>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8146" tIns="167640" rIns="312928" bIns="167640" numCol="1" spcCol="1270" anchor="ctr" anchorCtr="0">
          <a:noAutofit/>
        </a:bodyPr>
        <a:lstStyle/>
        <a:p>
          <a:pPr lvl="0" algn="ctr" defTabSz="1955800">
            <a:lnSpc>
              <a:spcPct val="90000"/>
            </a:lnSpc>
            <a:spcBef>
              <a:spcPct val="0"/>
            </a:spcBef>
            <a:spcAft>
              <a:spcPct val="35000"/>
            </a:spcAft>
          </a:pPr>
          <a:r>
            <a:rPr lang="en-GB" sz="4400" kern="1200" dirty="0" smtClean="0"/>
            <a:t>Practitioners</a:t>
          </a:r>
          <a:endParaRPr lang="en-GB" sz="4400" kern="1200" dirty="0"/>
        </a:p>
      </dsp:txBody>
      <dsp:txXfrm rot="10800000">
        <a:off x="2034505" y="3316"/>
        <a:ext cx="4994891" cy="1379103"/>
      </dsp:txXfrm>
    </dsp:sp>
    <dsp:sp modelId="{F80162CF-BC24-4042-A90B-EE6B70C47486}">
      <dsp:nvSpPr>
        <dsp:cNvPr id="0" name=""/>
        <dsp:cNvSpPr/>
      </dsp:nvSpPr>
      <dsp:spPr>
        <a:xfrm>
          <a:off x="1000178" y="3316"/>
          <a:ext cx="1379103" cy="1379103"/>
        </a:xfrm>
        <a:prstGeom prst="ellipse">
          <a:avLst/>
        </a:prstGeom>
        <a:solidFill>
          <a:schemeClr val="bg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6C5B0C4-484E-4A71-9A71-87C32A52A3B5}">
      <dsp:nvSpPr>
        <dsp:cNvPr id="0" name=""/>
        <dsp:cNvSpPr/>
      </dsp:nvSpPr>
      <dsp:spPr>
        <a:xfrm rot="10800000">
          <a:off x="1689729" y="1794091"/>
          <a:ext cx="5339667" cy="1379103"/>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8146" tIns="167640" rIns="312928" bIns="167640" numCol="1" spcCol="1270" anchor="ctr" anchorCtr="0">
          <a:noAutofit/>
        </a:bodyPr>
        <a:lstStyle/>
        <a:p>
          <a:pPr lvl="0" algn="ctr" defTabSz="1955800">
            <a:lnSpc>
              <a:spcPct val="90000"/>
            </a:lnSpc>
            <a:spcBef>
              <a:spcPct val="0"/>
            </a:spcBef>
            <a:spcAft>
              <a:spcPct val="35000"/>
            </a:spcAft>
          </a:pPr>
          <a:r>
            <a:rPr lang="en-GB" sz="4400" kern="1200" dirty="0" smtClean="0"/>
            <a:t>Assessors</a:t>
          </a:r>
          <a:endParaRPr lang="en-GB" sz="4400" kern="1200" dirty="0"/>
        </a:p>
      </dsp:txBody>
      <dsp:txXfrm rot="10800000">
        <a:off x="2034505" y="1794091"/>
        <a:ext cx="4994891" cy="1379103"/>
      </dsp:txXfrm>
    </dsp:sp>
    <dsp:sp modelId="{6ADE51E2-95DF-4070-BF52-66B6059F18E6}">
      <dsp:nvSpPr>
        <dsp:cNvPr id="0" name=""/>
        <dsp:cNvSpPr/>
      </dsp:nvSpPr>
      <dsp:spPr>
        <a:xfrm>
          <a:off x="1000178" y="1794091"/>
          <a:ext cx="1379103" cy="1379103"/>
        </a:xfrm>
        <a:prstGeom prst="ellipse">
          <a:avLst/>
        </a:prstGeom>
        <a:solidFill>
          <a:schemeClr val="bg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85D2798-4C93-43B9-98A3-E03870DFCE9C}">
      <dsp:nvSpPr>
        <dsp:cNvPr id="0" name=""/>
        <dsp:cNvSpPr/>
      </dsp:nvSpPr>
      <dsp:spPr>
        <a:xfrm rot="10800000">
          <a:off x="1689729" y="3584867"/>
          <a:ext cx="5339667" cy="1379103"/>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8146" tIns="167640" rIns="312928" bIns="167640" numCol="1" spcCol="1270" anchor="ctr" anchorCtr="0">
          <a:noAutofit/>
        </a:bodyPr>
        <a:lstStyle/>
        <a:p>
          <a:pPr lvl="0" algn="ctr" defTabSz="1955800">
            <a:lnSpc>
              <a:spcPct val="90000"/>
            </a:lnSpc>
            <a:spcBef>
              <a:spcPct val="0"/>
            </a:spcBef>
            <a:spcAft>
              <a:spcPct val="35000"/>
            </a:spcAft>
          </a:pPr>
          <a:r>
            <a:rPr lang="en-GB" sz="4400" kern="1200" dirty="0" smtClean="0"/>
            <a:t>Verifiers</a:t>
          </a:r>
          <a:endParaRPr lang="en-GB" sz="4400" kern="1200" dirty="0"/>
        </a:p>
      </dsp:txBody>
      <dsp:txXfrm rot="10800000">
        <a:off x="2034505" y="3584867"/>
        <a:ext cx="4994891" cy="1379103"/>
      </dsp:txXfrm>
    </dsp:sp>
    <dsp:sp modelId="{BD5BE550-1AB7-4CE6-B1FE-4ACD2845F491}">
      <dsp:nvSpPr>
        <dsp:cNvPr id="0" name=""/>
        <dsp:cNvSpPr/>
      </dsp:nvSpPr>
      <dsp:spPr>
        <a:xfrm>
          <a:off x="1000178" y="3584867"/>
          <a:ext cx="1379103" cy="1379103"/>
        </a:xfrm>
        <a:prstGeom prst="ellipse">
          <a:avLst/>
        </a:prstGeom>
        <a:solidFill>
          <a:schemeClr val="bg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855A15-C3D9-419E-A382-347B543F2D73}">
      <dsp:nvSpPr>
        <dsp:cNvPr id="0" name=""/>
        <dsp:cNvSpPr/>
      </dsp:nvSpPr>
      <dsp:spPr>
        <a:xfrm>
          <a:off x="457199" y="0"/>
          <a:ext cx="5181600" cy="4064000"/>
        </a:xfrm>
        <a:prstGeom prst="rightArrow">
          <a:avLst/>
        </a:prstGeom>
        <a:solidFill>
          <a:schemeClr val="accent1">
            <a:tint val="4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9DF978E1-F3AF-4C84-913A-8BD6B21E8581}">
      <dsp:nvSpPr>
        <dsp:cNvPr id="0" name=""/>
        <dsp:cNvSpPr/>
      </dsp:nvSpPr>
      <dsp:spPr>
        <a:xfrm>
          <a:off x="6548" y="1219199"/>
          <a:ext cx="1962150" cy="1625600"/>
        </a:xfrm>
        <a:prstGeom prst="round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GB" sz="2900" kern="1200" dirty="0" smtClean="0"/>
            <a:t>Discuss with line manager</a:t>
          </a:r>
          <a:endParaRPr lang="en-GB" sz="2900" kern="1200" dirty="0"/>
        </a:p>
      </dsp:txBody>
      <dsp:txXfrm>
        <a:off x="85903" y="1298554"/>
        <a:ext cx="1803440" cy="1466890"/>
      </dsp:txXfrm>
    </dsp:sp>
    <dsp:sp modelId="{803548F9-A619-4B17-9A54-ACF8E0BBE0EF}">
      <dsp:nvSpPr>
        <dsp:cNvPr id="0" name=""/>
        <dsp:cNvSpPr/>
      </dsp:nvSpPr>
      <dsp:spPr>
        <a:xfrm>
          <a:off x="2066925" y="1219199"/>
          <a:ext cx="1962150" cy="1625600"/>
        </a:xfrm>
        <a:prstGeom prst="round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GB" sz="2900" kern="1200" dirty="0" smtClean="0"/>
            <a:t>Complete forms</a:t>
          </a:r>
          <a:endParaRPr lang="en-GB" sz="2900" kern="1200" dirty="0"/>
        </a:p>
      </dsp:txBody>
      <dsp:txXfrm>
        <a:off x="2146280" y="1298554"/>
        <a:ext cx="1803440" cy="1466890"/>
      </dsp:txXfrm>
    </dsp:sp>
    <dsp:sp modelId="{E55D4842-0D8D-4BBA-B8BC-FD7AABDDAF06}">
      <dsp:nvSpPr>
        <dsp:cNvPr id="0" name=""/>
        <dsp:cNvSpPr/>
      </dsp:nvSpPr>
      <dsp:spPr>
        <a:xfrm>
          <a:off x="4127301" y="1219199"/>
          <a:ext cx="1962150" cy="1625600"/>
        </a:xfrm>
        <a:prstGeom prst="round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GB" sz="2900" kern="1200" dirty="0" smtClean="0"/>
            <a:t>Submit by 5pm 9</a:t>
          </a:r>
          <a:r>
            <a:rPr lang="en-GB" sz="2900" kern="1200" baseline="30000" dirty="0" smtClean="0"/>
            <a:t>th</a:t>
          </a:r>
          <a:r>
            <a:rPr lang="en-GB" sz="2900" kern="1200" dirty="0" smtClean="0"/>
            <a:t> May</a:t>
          </a:r>
          <a:endParaRPr lang="en-GB" sz="2900" kern="1200" dirty="0"/>
        </a:p>
      </dsp:txBody>
      <dsp:txXfrm>
        <a:off x="4206656" y="1298554"/>
        <a:ext cx="1803440" cy="146689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569AC7-6581-43A1-A254-995F68331C75}">
      <dsp:nvSpPr>
        <dsp:cNvPr id="0" name=""/>
        <dsp:cNvSpPr/>
      </dsp:nvSpPr>
      <dsp:spPr>
        <a:xfrm>
          <a:off x="4791" y="1540396"/>
          <a:ext cx="2288772" cy="1887758"/>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43815" tIns="43815" rIns="43815" bIns="43815" numCol="1" spcCol="1270" anchor="t" anchorCtr="0">
          <a:noAutofit/>
        </a:bodyPr>
        <a:lstStyle/>
        <a:p>
          <a:pPr marL="228600" lvl="1" indent="-228600" algn="l" defTabSz="1022350">
            <a:lnSpc>
              <a:spcPct val="90000"/>
            </a:lnSpc>
            <a:spcBef>
              <a:spcPct val="0"/>
            </a:spcBef>
            <a:spcAft>
              <a:spcPct val="15000"/>
            </a:spcAft>
            <a:buChar char="••"/>
          </a:pPr>
          <a:r>
            <a:rPr lang="en-GB" sz="2300" kern="1200" dirty="0" smtClean="0"/>
            <a:t>Expression of Interest returned by 30 June	</a:t>
          </a:r>
          <a:endParaRPr lang="en-GB" sz="2300" kern="1200" dirty="0"/>
        </a:p>
      </dsp:txBody>
      <dsp:txXfrm>
        <a:off x="48234" y="1583839"/>
        <a:ext cx="2201886" cy="1396352"/>
      </dsp:txXfrm>
    </dsp:sp>
    <dsp:sp modelId="{DC783A67-2743-4446-BDBA-F1511BD3EF8C}">
      <dsp:nvSpPr>
        <dsp:cNvPr id="0" name=""/>
        <dsp:cNvSpPr/>
      </dsp:nvSpPr>
      <dsp:spPr>
        <a:xfrm>
          <a:off x="1307753" y="2043480"/>
          <a:ext cx="2443753" cy="2443753"/>
        </a:xfrm>
        <a:prstGeom prst="leftCircularArrow">
          <a:avLst>
            <a:gd name="adj1" fmla="val 2759"/>
            <a:gd name="adj2" fmla="val 336376"/>
            <a:gd name="adj3" fmla="val 2111887"/>
            <a:gd name="adj4" fmla="val 9024489"/>
            <a:gd name="adj5" fmla="val 3219"/>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D1021434-53E4-4D61-9472-4D2875F14BDA}">
      <dsp:nvSpPr>
        <dsp:cNvPr id="0" name=""/>
        <dsp:cNvSpPr/>
      </dsp:nvSpPr>
      <dsp:spPr>
        <a:xfrm>
          <a:off x="513407" y="3023635"/>
          <a:ext cx="2034464" cy="809039"/>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9530" tIns="33020" rIns="49530" bIns="33020" numCol="1" spcCol="1270" anchor="ctr" anchorCtr="0">
          <a:noAutofit/>
        </a:bodyPr>
        <a:lstStyle/>
        <a:p>
          <a:pPr lvl="0" algn="ctr" defTabSz="1155700">
            <a:lnSpc>
              <a:spcPct val="90000"/>
            </a:lnSpc>
            <a:spcBef>
              <a:spcPct val="0"/>
            </a:spcBef>
            <a:spcAft>
              <a:spcPct val="35000"/>
            </a:spcAft>
          </a:pPr>
          <a:r>
            <a:rPr lang="en-GB" sz="2600" kern="1200" dirty="0" smtClean="0"/>
            <a:t>Apply</a:t>
          </a:r>
          <a:endParaRPr lang="en-GB" sz="2600" kern="1200" dirty="0"/>
        </a:p>
      </dsp:txBody>
      <dsp:txXfrm>
        <a:off x="537103" y="3047331"/>
        <a:ext cx="1987072" cy="761647"/>
      </dsp:txXfrm>
    </dsp:sp>
    <dsp:sp modelId="{55CD7ED1-E729-4036-BC09-3FBDDC0D2209}">
      <dsp:nvSpPr>
        <dsp:cNvPr id="0" name=""/>
        <dsp:cNvSpPr/>
      </dsp:nvSpPr>
      <dsp:spPr>
        <a:xfrm>
          <a:off x="2880134" y="1540396"/>
          <a:ext cx="2288772" cy="1887758"/>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43815" tIns="43815" rIns="43815" bIns="43815" numCol="1" spcCol="1270" anchor="t" anchorCtr="0">
          <a:noAutofit/>
        </a:bodyPr>
        <a:lstStyle/>
        <a:p>
          <a:pPr marL="228600" lvl="1" indent="-228600" algn="l" defTabSz="1022350">
            <a:lnSpc>
              <a:spcPct val="90000"/>
            </a:lnSpc>
            <a:spcBef>
              <a:spcPct val="0"/>
            </a:spcBef>
            <a:spcAft>
              <a:spcPct val="15000"/>
            </a:spcAft>
            <a:buChar char="••"/>
          </a:pPr>
          <a:r>
            <a:rPr lang="en-GB" sz="2300" kern="1200" dirty="0" smtClean="0"/>
            <a:t>Day 1 15 Sept</a:t>
          </a:r>
          <a:endParaRPr lang="en-GB" sz="2300" kern="1200" dirty="0"/>
        </a:p>
        <a:p>
          <a:pPr marL="228600" lvl="1" indent="-228600" algn="l" defTabSz="1022350">
            <a:lnSpc>
              <a:spcPct val="90000"/>
            </a:lnSpc>
            <a:spcBef>
              <a:spcPct val="0"/>
            </a:spcBef>
            <a:spcAft>
              <a:spcPct val="15000"/>
            </a:spcAft>
            <a:buChar char="••"/>
          </a:pPr>
          <a:r>
            <a:rPr lang="en-GB" sz="2300" kern="1200" dirty="0" smtClean="0"/>
            <a:t>Day 2 20 Sept	</a:t>
          </a:r>
          <a:endParaRPr lang="en-GB" sz="2300" kern="1200" dirty="0"/>
        </a:p>
      </dsp:txBody>
      <dsp:txXfrm>
        <a:off x="2923577" y="1988359"/>
        <a:ext cx="2201886" cy="1396352"/>
      </dsp:txXfrm>
    </dsp:sp>
    <dsp:sp modelId="{CF5CEE42-C6A8-4100-9EA7-9EDA4F882E56}">
      <dsp:nvSpPr>
        <dsp:cNvPr id="0" name=""/>
        <dsp:cNvSpPr/>
      </dsp:nvSpPr>
      <dsp:spPr>
        <a:xfrm>
          <a:off x="4153649" y="410564"/>
          <a:ext cx="2723310" cy="2723310"/>
        </a:xfrm>
        <a:prstGeom prst="circularArrow">
          <a:avLst>
            <a:gd name="adj1" fmla="val 2476"/>
            <a:gd name="adj2" fmla="val 299864"/>
            <a:gd name="adj3" fmla="val 19524625"/>
            <a:gd name="adj4" fmla="val 12575511"/>
            <a:gd name="adj5" fmla="val 2888"/>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C04814A1-A7D3-4D42-810F-29E4B2FA5904}">
      <dsp:nvSpPr>
        <dsp:cNvPr id="0" name=""/>
        <dsp:cNvSpPr/>
      </dsp:nvSpPr>
      <dsp:spPr>
        <a:xfrm>
          <a:off x="3377535" y="1135876"/>
          <a:ext cx="2034464" cy="809039"/>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9530" tIns="33020" rIns="49530" bIns="33020" numCol="1" spcCol="1270" anchor="ctr" anchorCtr="0">
          <a:noAutofit/>
        </a:bodyPr>
        <a:lstStyle/>
        <a:p>
          <a:pPr lvl="0" algn="ctr" defTabSz="1155700">
            <a:lnSpc>
              <a:spcPct val="90000"/>
            </a:lnSpc>
            <a:spcBef>
              <a:spcPct val="0"/>
            </a:spcBef>
            <a:spcAft>
              <a:spcPct val="35000"/>
            </a:spcAft>
          </a:pPr>
          <a:r>
            <a:rPr lang="en-GB" sz="2600" kern="1200" dirty="0" smtClean="0"/>
            <a:t>Assessor Training</a:t>
          </a:r>
          <a:endParaRPr lang="en-GB" sz="2600" kern="1200" dirty="0"/>
        </a:p>
      </dsp:txBody>
      <dsp:txXfrm>
        <a:off x="3401231" y="1159572"/>
        <a:ext cx="1987072" cy="761647"/>
      </dsp:txXfrm>
    </dsp:sp>
    <dsp:sp modelId="{C459DA17-BCA9-4A81-A9C9-6FFF83F0FC3C}">
      <dsp:nvSpPr>
        <dsp:cNvPr id="0" name=""/>
        <dsp:cNvSpPr/>
      </dsp:nvSpPr>
      <dsp:spPr>
        <a:xfrm>
          <a:off x="5733047" y="1540396"/>
          <a:ext cx="2288772" cy="1887758"/>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43815" tIns="43815" rIns="43815" bIns="43815" numCol="1" spcCol="1270" anchor="t" anchorCtr="0">
          <a:noAutofit/>
        </a:bodyPr>
        <a:lstStyle/>
        <a:p>
          <a:pPr marL="228600" lvl="1" indent="-228600" algn="l" defTabSz="1022350">
            <a:lnSpc>
              <a:spcPct val="90000"/>
            </a:lnSpc>
            <a:spcBef>
              <a:spcPct val="0"/>
            </a:spcBef>
            <a:spcAft>
              <a:spcPct val="15000"/>
            </a:spcAft>
            <a:buChar char="••"/>
          </a:pPr>
          <a:r>
            <a:rPr lang="en-GB" sz="2300" kern="1200" dirty="0" smtClean="0"/>
            <a:t>To be confirmed – late 2016</a:t>
          </a:r>
          <a:endParaRPr lang="en-GB" sz="2300" kern="1200" dirty="0"/>
        </a:p>
        <a:p>
          <a:pPr marL="228600" lvl="1" indent="-228600" algn="l" defTabSz="1022350">
            <a:lnSpc>
              <a:spcPct val="90000"/>
            </a:lnSpc>
            <a:spcBef>
              <a:spcPct val="0"/>
            </a:spcBef>
            <a:spcAft>
              <a:spcPct val="15000"/>
            </a:spcAft>
            <a:buChar char="••"/>
          </a:pPr>
          <a:r>
            <a:rPr lang="en-GB" sz="2300" kern="1200" dirty="0" smtClean="0"/>
            <a:t>(half day)</a:t>
          </a:r>
          <a:endParaRPr lang="en-GB" sz="2300" kern="1200" dirty="0"/>
        </a:p>
      </dsp:txBody>
      <dsp:txXfrm>
        <a:off x="5776490" y="1583839"/>
        <a:ext cx="2201886" cy="1396352"/>
      </dsp:txXfrm>
    </dsp:sp>
    <dsp:sp modelId="{DB073AD5-33D3-4932-AA30-D63EBF309080}">
      <dsp:nvSpPr>
        <dsp:cNvPr id="0" name=""/>
        <dsp:cNvSpPr/>
      </dsp:nvSpPr>
      <dsp:spPr>
        <a:xfrm>
          <a:off x="6241663" y="3023635"/>
          <a:ext cx="2034464" cy="809039"/>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9530" tIns="33020" rIns="49530" bIns="33020" numCol="1" spcCol="1270" anchor="ctr" anchorCtr="0">
          <a:noAutofit/>
        </a:bodyPr>
        <a:lstStyle/>
        <a:p>
          <a:pPr lvl="0" algn="ctr" defTabSz="1155700">
            <a:lnSpc>
              <a:spcPct val="90000"/>
            </a:lnSpc>
            <a:spcBef>
              <a:spcPct val="0"/>
            </a:spcBef>
            <a:spcAft>
              <a:spcPct val="35000"/>
            </a:spcAft>
          </a:pPr>
          <a:r>
            <a:rPr lang="en-GB" sz="2600" kern="1200" dirty="0" smtClean="0"/>
            <a:t>Verifier Training</a:t>
          </a:r>
          <a:endParaRPr lang="en-GB" sz="2600" kern="1200" dirty="0"/>
        </a:p>
      </dsp:txBody>
      <dsp:txXfrm>
        <a:off x="6265359" y="3047331"/>
        <a:ext cx="1987072" cy="76164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E0136E-E236-4DCF-B2C1-C938DFB4B6A6}">
      <dsp:nvSpPr>
        <dsp:cNvPr id="0" name=""/>
        <dsp:cNvSpPr/>
      </dsp:nvSpPr>
      <dsp:spPr>
        <a:xfrm>
          <a:off x="602218" y="0"/>
          <a:ext cx="6825138" cy="4608512"/>
        </a:xfrm>
        <a:prstGeom prst="rightArrow">
          <a:avLst/>
        </a:prstGeom>
        <a:solidFill>
          <a:schemeClr val="accent1">
            <a:tint val="4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A829980C-33A7-40C4-AFA4-43690BF0E7C0}">
      <dsp:nvSpPr>
        <dsp:cNvPr id="0" name=""/>
        <dsp:cNvSpPr/>
      </dsp:nvSpPr>
      <dsp:spPr>
        <a:xfrm>
          <a:off x="8625" y="1382553"/>
          <a:ext cx="2584519" cy="1843404"/>
        </a:xfrm>
        <a:prstGeom prst="round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GB" sz="2500" kern="1200" dirty="0" smtClean="0"/>
            <a:t>Sign learning contract</a:t>
          </a:r>
          <a:endParaRPr lang="en-GB" sz="2500" kern="1200" dirty="0"/>
        </a:p>
      </dsp:txBody>
      <dsp:txXfrm>
        <a:off x="98613" y="1472541"/>
        <a:ext cx="2404543" cy="1663428"/>
      </dsp:txXfrm>
    </dsp:sp>
    <dsp:sp modelId="{C59418E5-54D9-4C1C-9F76-3BB0A9D8F986}">
      <dsp:nvSpPr>
        <dsp:cNvPr id="0" name=""/>
        <dsp:cNvSpPr/>
      </dsp:nvSpPr>
      <dsp:spPr>
        <a:xfrm>
          <a:off x="2722527" y="1382553"/>
          <a:ext cx="2584519" cy="1843404"/>
        </a:xfrm>
        <a:prstGeom prst="round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GB" sz="2500" kern="1200" dirty="0" smtClean="0"/>
            <a:t>Attend Induction day </a:t>
          </a:r>
        </a:p>
        <a:p>
          <a:pPr lvl="0" algn="ctr" defTabSz="1111250">
            <a:lnSpc>
              <a:spcPct val="90000"/>
            </a:lnSpc>
            <a:spcBef>
              <a:spcPct val="0"/>
            </a:spcBef>
            <a:spcAft>
              <a:spcPct val="35000"/>
            </a:spcAft>
          </a:pPr>
          <a:r>
            <a:rPr lang="en-GB" sz="2500" kern="1200" dirty="0" smtClean="0"/>
            <a:t>8</a:t>
          </a:r>
          <a:r>
            <a:rPr lang="en-GB" sz="2500" kern="1200" baseline="30000" dirty="0" smtClean="0"/>
            <a:t>th</a:t>
          </a:r>
          <a:r>
            <a:rPr lang="en-GB" sz="2500" kern="1200" dirty="0" smtClean="0"/>
            <a:t> June</a:t>
          </a:r>
          <a:endParaRPr lang="en-GB" sz="2500" kern="1200" dirty="0"/>
        </a:p>
      </dsp:txBody>
      <dsp:txXfrm>
        <a:off x="2812515" y="1472541"/>
        <a:ext cx="2404543" cy="1663428"/>
      </dsp:txXfrm>
    </dsp:sp>
    <dsp:sp modelId="{D8D5D7B0-7CCD-40F8-89EA-42098799A10B}">
      <dsp:nvSpPr>
        <dsp:cNvPr id="0" name=""/>
        <dsp:cNvSpPr/>
      </dsp:nvSpPr>
      <dsp:spPr>
        <a:xfrm>
          <a:off x="5436430" y="1382553"/>
          <a:ext cx="2584519" cy="1843404"/>
        </a:xfrm>
        <a:prstGeom prst="round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GB" sz="2500" kern="1200" dirty="0" smtClean="0"/>
            <a:t>Attend Portfolio Development Group workshops</a:t>
          </a:r>
          <a:endParaRPr lang="en-GB" sz="2500" kern="1200" dirty="0"/>
        </a:p>
      </dsp:txBody>
      <dsp:txXfrm>
        <a:off x="5526418" y="1472541"/>
        <a:ext cx="2404543" cy="166342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74F367-F33C-4222-99A8-531F2C80020F}">
      <dsp:nvSpPr>
        <dsp:cNvPr id="0" name=""/>
        <dsp:cNvSpPr/>
      </dsp:nvSpPr>
      <dsp:spPr>
        <a:xfrm rot="5400000">
          <a:off x="4866044" y="-1824631"/>
          <a:ext cx="1188132" cy="5138928"/>
        </a:xfrm>
        <a:prstGeom prst="round2SameRect">
          <a:avLst/>
        </a:prstGeom>
        <a:solidFill>
          <a:schemeClr val="accen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25730" tIns="62865" rIns="125730" bIns="62865" numCol="1" spcCol="1270" anchor="ctr" anchorCtr="0">
          <a:noAutofit/>
        </a:bodyPr>
        <a:lstStyle/>
        <a:p>
          <a:pPr marL="285750" lvl="1" indent="-285750" algn="l" defTabSz="1466850">
            <a:lnSpc>
              <a:spcPct val="90000"/>
            </a:lnSpc>
            <a:spcBef>
              <a:spcPct val="0"/>
            </a:spcBef>
            <a:spcAft>
              <a:spcPct val="15000"/>
            </a:spcAft>
            <a:buChar char="••"/>
          </a:pPr>
          <a:r>
            <a:rPr lang="en-GB" sz="3300" kern="1200" smtClean="0"/>
            <a:t>Dates will be confirmed</a:t>
          </a:r>
          <a:endParaRPr lang="en-GB" sz="3300" kern="1200" dirty="0"/>
        </a:p>
      </dsp:txBody>
      <dsp:txXfrm rot="-5400000">
        <a:off x="2890646" y="208767"/>
        <a:ext cx="5080928" cy="1072132"/>
      </dsp:txXfrm>
    </dsp:sp>
    <dsp:sp modelId="{F9D72EBA-8558-44D7-99AC-012A5F1C20FC}">
      <dsp:nvSpPr>
        <dsp:cNvPr id="0" name=""/>
        <dsp:cNvSpPr/>
      </dsp:nvSpPr>
      <dsp:spPr>
        <a:xfrm>
          <a:off x="0" y="2250"/>
          <a:ext cx="2890647" cy="1485165"/>
        </a:xfrm>
        <a:prstGeom prst="round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en-GB" sz="3600" kern="1200" dirty="0" smtClean="0"/>
            <a:t>4 Workshops</a:t>
          </a:r>
          <a:endParaRPr lang="en-GB" sz="3600" kern="1200" dirty="0"/>
        </a:p>
      </dsp:txBody>
      <dsp:txXfrm>
        <a:off x="72500" y="74750"/>
        <a:ext cx="2745647" cy="1340165"/>
      </dsp:txXfrm>
    </dsp:sp>
    <dsp:sp modelId="{63769151-3629-4E5F-A056-E2DF9FF40E3E}">
      <dsp:nvSpPr>
        <dsp:cNvPr id="0" name=""/>
        <dsp:cNvSpPr/>
      </dsp:nvSpPr>
      <dsp:spPr>
        <a:xfrm rot="5400000">
          <a:off x="4866044" y="-265208"/>
          <a:ext cx="1188132" cy="5138928"/>
        </a:xfrm>
        <a:prstGeom prst="round2SameRect">
          <a:avLst/>
        </a:prstGeom>
        <a:solidFill>
          <a:schemeClr val="accen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25730" tIns="62865" rIns="125730" bIns="62865" numCol="1" spcCol="1270" anchor="ctr" anchorCtr="0">
          <a:noAutofit/>
        </a:bodyPr>
        <a:lstStyle/>
        <a:p>
          <a:pPr marL="285750" lvl="1" indent="-285750" algn="l" defTabSz="1466850">
            <a:lnSpc>
              <a:spcPct val="90000"/>
            </a:lnSpc>
            <a:spcBef>
              <a:spcPct val="0"/>
            </a:spcBef>
            <a:spcAft>
              <a:spcPct val="15000"/>
            </a:spcAft>
            <a:buChar char="••"/>
          </a:pPr>
          <a:r>
            <a:rPr lang="en-GB" sz="3300" kern="1200" smtClean="0"/>
            <a:t>Discuss issues</a:t>
          </a:r>
          <a:endParaRPr lang="en-GB" sz="3300" kern="1200" dirty="0"/>
        </a:p>
        <a:p>
          <a:pPr marL="285750" lvl="1" indent="-285750" algn="l" defTabSz="1466850">
            <a:lnSpc>
              <a:spcPct val="90000"/>
            </a:lnSpc>
            <a:spcBef>
              <a:spcPct val="0"/>
            </a:spcBef>
            <a:spcAft>
              <a:spcPct val="15000"/>
            </a:spcAft>
            <a:buChar char="••"/>
          </a:pPr>
          <a:r>
            <a:rPr lang="en-GB" sz="3300" kern="1200" dirty="0" smtClean="0"/>
            <a:t>Find solutions</a:t>
          </a:r>
          <a:endParaRPr lang="en-GB" sz="3300" kern="1200" dirty="0"/>
        </a:p>
      </dsp:txBody>
      <dsp:txXfrm rot="-5400000">
        <a:off x="2890646" y="1768190"/>
        <a:ext cx="5080928" cy="1072132"/>
      </dsp:txXfrm>
    </dsp:sp>
    <dsp:sp modelId="{F750D7B1-BF38-482B-B584-0171B71AC356}">
      <dsp:nvSpPr>
        <dsp:cNvPr id="0" name=""/>
        <dsp:cNvSpPr/>
      </dsp:nvSpPr>
      <dsp:spPr>
        <a:xfrm>
          <a:off x="0" y="1561673"/>
          <a:ext cx="2890647" cy="1485165"/>
        </a:xfrm>
        <a:prstGeom prst="round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en-GB" sz="3600" kern="1200" dirty="0" smtClean="0"/>
            <a:t>Share &amp; Support</a:t>
          </a:r>
          <a:endParaRPr lang="en-GB" sz="3600" kern="1200" dirty="0"/>
        </a:p>
      </dsp:txBody>
      <dsp:txXfrm>
        <a:off x="72500" y="1634173"/>
        <a:ext cx="2745647" cy="1340165"/>
      </dsp:txXfrm>
    </dsp:sp>
    <dsp:sp modelId="{E0AB3577-8D18-4669-8E7E-39DB61098A08}">
      <dsp:nvSpPr>
        <dsp:cNvPr id="0" name=""/>
        <dsp:cNvSpPr/>
      </dsp:nvSpPr>
      <dsp:spPr>
        <a:xfrm rot="5400000">
          <a:off x="4866044" y="1294215"/>
          <a:ext cx="1188132" cy="5138928"/>
        </a:xfrm>
        <a:prstGeom prst="round2SameRect">
          <a:avLst/>
        </a:prstGeom>
        <a:solidFill>
          <a:schemeClr val="accen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25730" tIns="62865" rIns="125730" bIns="62865" numCol="1" spcCol="1270" anchor="ctr" anchorCtr="0">
          <a:noAutofit/>
        </a:bodyPr>
        <a:lstStyle/>
        <a:p>
          <a:pPr marL="285750" lvl="1" indent="-285750" algn="l" defTabSz="1466850">
            <a:lnSpc>
              <a:spcPct val="90000"/>
            </a:lnSpc>
            <a:spcBef>
              <a:spcPct val="0"/>
            </a:spcBef>
            <a:spcAft>
              <a:spcPct val="15000"/>
            </a:spcAft>
            <a:buChar char="••"/>
          </a:pPr>
          <a:r>
            <a:rPr lang="en-GB" sz="3300" kern="1200" smtClean="0"/>
            <a:t>Experience of others</a:t>
          </a:r>
          <a:endParaRPr lang="en-GB" sz="3300" kern="1200" dirty="0"/>
        </a:p>
        <a:p>
          <a:pPr marL="285750" lvl="1" indent="-285750" algn="l" defTabSz="1466850">
            <a:lnSpc>
              <a:spcPct val="90000"/>
            </a:lnSpc>
            <a:spcBef>
              <a:spcPct val="0"/>
            </a:spcBef>
            <a:spcAft>
              <a:spcPct val="15000"/>
            </a:spcAft>
            <a:buChar char="••"/>
          </a:pPr>
          <a:r>
            <a:rPr lang="en-GB" sz="3300" kern="1200" smtClean="0"/>
            <a:t>Shared wisdom</a:t>
          </a:r>
          <a:endParaRPr lang="en-GB" sz="3300" kern="1200" dirty="0"/>
        </a:p>
      </dsp:txBody>
      <dsp:txXfrm rot="-5400000">
        <a:off x="2890646" y="3327613"/>
        <a:ext cx="5080928" cy="1072132"/>
      </dsp:txXfrm>
    </dsp:sp>
    <dsp:sp modelId="{E1D13A06-51A1-43B9-B712-A2305A904C12}">
      <dsp:nvSpPr>
        <dsp:cNvPr id="0" name=""/>
        <dsp:cNvSpPr/>
      </dsp:nvSpPr>
      <dsp:spPr>
        <a:xfrm>
          <a:off x="0" y="3121096"/>
          <a:ext cx="2890647" cy="1485165"/>
        </a:xfrm>
        <a:prstGeom prst="round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en-GB" sz="3600" kern="1200" dirty="0" smtClean="0"/>
            <a:t>Learn</a:t>
          </a:r>
          <a:endParaRPr lang="en-GB" sz="3600" kern="1200" dirty="0"/>
        </a:p>
      </dsp:txBody>
      <dsp:txXfrm>
        <a:off x="72500" y="3193596"/>
        <a:ext cx="2745647" cy="134016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5E434A-D556-406B-8B6F-F0A7251D5471}">
      <dsp:nvSpPr>
        <dsp:cNvPr id="0" name=""/>
        <dsp:cNvSpPr/>
      </dsp:nvSpPr>
      <dsp:spPr>
        <a:xfrm>
          <a:off x="0" y="0"/>
          <a:ext cx="6825138" cy="1382553"/>
        </a:xfrm>
        <a:prstGeom prst="roundRect">
          <a:avLst>
            <a:gd name="adj" fmla="val 10000"/>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a:lnSpc>
              <a:spcPct val="90000"/>
            </a:lnSpc>
            <a:spcBef>
              <a:spcPct val="0"/>
            </a:spcBef>
            <a:spcAft>
              <a:spcPct val="35000"/>
            </a:spcAft>
          </a:pPr>
          <a:r>
            <a:rPr lang="en-GB" sz="2700" kern="1200" dirty="0" smtClean="0"/>
            <a:t>Submit first commentary and apply for assessor by October 2016</a:t>
          </a:r>
          <a:endParaRPr lang="en-GB" sz="2700" kern="1200" dirty="0"/>
        </a:p>
      </dsp:txBody>
      <dsp:txXfrm>
        <a:off x="40494" y="40494"/>
        <a:ext cx="5333254" cy="1301565"/>
      </dsp:txXfrm>
    </dsp:sp>
    <dsp:sp modelId="{6E28EFE9-26E5-4552-AE45-70AFF8499F12}">
      <dsp:nvSpPr>
        <dsp:cNvPr id="0" name=""/>
        <dsp:cNvSpPr/>
      </dsp:nvSpPr>
      <dsp:spPr>
        <a:xfrm>
          <a:off x="602218" y="1612979"/>
          <a:ext cx="6825138" cy="1382553"/>
        </a:xfrm>
        <a:prstGeom prst="roundRect">
          <a:avLst>
            <a:gd name="adj" fmla="val 10000"/>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a:lnSpc>
              <a:spcPct val="90000"/>
            </a:lnSpc>
            <a:spcBef>
              <a:spcPct val="0"/>
            </a:spcBef>
            <a:spcAft>
              <a:spcPct val="35000"/>
            </a:spcAft>
          </a:pPr>
          <a:r>
            <a:rPr lang="en-GB" sz="2700" kern="1200" dirty="0" smtClean="0"/>
            <a:t>Maintain communications with scheme support staff </a:t>
          </a:r>
          <a:endParaRPr lang="en-GB" sz="2700" kern="1200" dirty="0"/>
        </a:p>
      </dsp:txBody>
      <dsp:txXfrm>
        <a:off x="642712" y="1653473"/>
        <a:ext cx="5243272" cy="1301565"/>
      </dsp:txXfrm>
    </dsp:sp>
    <dsp:sp modelId="{53A76A57-B7C8-4546-9DDB-3D4EFA81BD3A}">
      <dsp:nvSpPr>
        <dsp:cNvPr id="0" name=""/>
        <dsp:cNvSpPr/>
      </dsp:nvSpPr>
      <dsp:spPr>
        <a:xfrm>
          <a:off x="1204436" y="3225958"/>
          <a:ext cx="6825138" cy="1382553"/>
        </a:xfrm>
        <a:prstGeom prst="roundRect">
          <a:avLst>
            <a:gd name="adj" fmla="val 10000"/>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a:lnSpc>
              <a:spcPct val="90000"/>
            </a:lnSpc>
            <a:spcBef>
              <a:spcPct val="0"/>
            </a:spcBef>
            <a:spcAft>
              <a:spcPct val="35000"/>
            </a:spcAft>
          </a:pPr>
          <a:r>
            <a:rPr lang="en-GB" sz="2700" kern="1200" dirty="0" smtClean="0"/>
            <a:t>Take part in scheme networking meetings and teleconferences</a:t>
          </a:r>
          <a:endParaRPr lang="en-GB" sz="2700" kern="1200" dirty="0"/>
        </a:p>
      </dsp:txBody>
      <dsp:txXfrm>
        <a:off x="1244930" y="3266452"/>
        <a:ext cx="5243272" cy="1301565"/>
      </dsp:txXfrm>
    </dsp:sp>
    <dsp:sp modelId="{45E32BD5-04A3-455A-A0D3-62D7A938BF0D}">
      <dsp:nvSpPr>
        <dsp:cNvPr id="0" name=""/>
        <dsp:cNvSpPr/>
      </dsp:nvSpPr>
      <dsp:spPr>
        <a:xfrm>
          <a:off x="5926478" y="1048436"/>
          <a:ext cx="898659" cy="898659"/>
        </a:xfrm>
        <a:prstGeom prst="downArrow">
          <a:avLst>
            <a:gd name="adj1" fmla="val 55000"/>
            <a:gd name="adj2" fmla="val 45000"/>
          </a:avLst>
        </a:prstGeom>
        <a:solidFill>
          <a:schemeClr val="accen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GB" sz="3600" kern="1200"/>
        </a:p>
      </dsp:txBody>
      <dsp:txXfrm>
        <a:off x="6128676" y="1048436"/>
        <a:ext cx="494263" cy="676241"/>
      </dsp:txXfrm>
    </dsp:sp>
    <dsp:sp modelId="{F7C77300-943F-462B-B6B1-DF492EF74ED6}">
      <dsp:nvSpPr>
        <dsp:cNvPr id="0" name=""/>
        <dsp:cNvSpPr/>
      </dsp:nvSpPr>
      <dsp:spPr>
        <a:xfrm>
          <a:off x="6528697" y="2652198"/>
          <a:ext cx="898659" cy="898659"/>
        </a:xfrm>
        <a:prstGeom prst="downArrow">
          <a:avLst>
            <a:gd name="adj1" fmla="val 55000"/>
            <a:gd name="adj2" fmla="val 45000"/>
          </a:avLst>
        </a:prstGeom>
        <a:solidFill>
          <a:schemeClr val="accen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GB" sz="3600" kern="1200"/>
        </a:p>
      </dsp:txBody>
      <dsp:txXfrm>
        <a:off x="6730895" y="2652198"/>
        <a:ext cx="494263" cy="676241"/>
      </dsp:txXfrm>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88791"/>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777607" y="0"/>
            <a:ext cx="2889938" cy="488791"/>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BB6C79C1-2A9D-46B5-9E0B-0FA3C4F07AE9}" type="datetimeFigureOut">
              <a:rPr lang="en-US"/>
              <a:pPr>
                <a:defRPr/>
              </a:pPr>
              <a:t>4/14/2016</a:t>
            </a:fld>
            <a:endParaRPr lang="en-US"/>
          </a:p>
        </p:txBody>
      </p:sp>
      <p:sp>
        <p:nvSpPr>
          <p:cNvPr id="4" name="Slide Image Placeholder 3"/>
          <p:cNvSpPr>
            <a:spLocks noGrp="1" noRot="1" noChangeAspect="1"/>
          </p:cNvSpPr>
          <p:nvPr>
            <p:ph type="sldImg" idx="2"/>
          </p:nvPr>
        </p:nvSpPr>
        <p:spPr>
          <a:xfrm>
            <a:off x="892175" y="733425"/>
            <a:ext cx="4884738" cy="3665538"/>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66909" y="4643517"/>
            <a:ext cx="5335270" cy="4399121"/>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285337"/>
            <a:ext cx="2889938" cy="488791"/>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777607" y="9285337"/>
            <a:ext cx="2889938" cy="488791"/>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60ACAF60-504B-45A3-BDB1-1B7938EC939B}" type="slidenum">
              <a:rPr lang="en-US"/>
              <a:pPr>
                <a:defRPr/>
              </a:pPr>
              <a:t>‹#›</a:t>
            </a:fld>
            <a:endParaRPr lang="en-US"/>
          </a:p>
        </p:txBody>
      </p:sp>
    </p:spTree>
    <p:extLst>
      <p:ext uri="{BB962C8B-B14F-4D97-AF65-F5344CB8AC3E}">
        <p14:creationId xmlns:p14="http://schemas.microsoft.com/office/powerpoint/2010/main" val="297779168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ヒラギノ角ゴ Pro W3" pitchFamily="84" charset="-128"/>
        <a:cs typeface="ヒラギノ角ゴ Pro W3" pitchFamily="84" charset="-128"/>
      </a:defRPr>
    </a:lvl1pPr>
    <a:lvl2pPr marL="457200" algn="l" rtl="0" fontAlgn="base">
      <a:spcBef>
        <a:spcPct val="30000"/>
      </a:spcBef>
      <a:spcAft>
        <a:spcPct val="0"/>
      </a:spcAft>
      <a:defRPr sz="1200" kern="1200">
        <a:solidFill>
          <a:schemeClr val="tx1"/>
        </a:solidFill>
        <a:latin typeface="+mn-lt"/>
        <a:ea typeface="ヒラギノ角ゴ Pro W3" pitchFamily="84" charset="-128"/>
        <a:cs typeface="+mn-cs"/>
      </a:defRPr>
    </a:lvl2pPr>
    <a:lvl3pPr marL="914400" algn="l" rtl="0" fontAlgn="base">
      <a:spcBef>
        <a:spcPct val="30000"/>
      </a:spcBef>
      <a:spcAft>
        <a:spcPct val="0"/>
      </a:spcAft>
      <a:defRPr sz="1200" kern="1200">
        <a:solidFill>
          <a:schemeClr val="tx1"/>
        </a:solidFill>
        <a:latin typeface="+mn-lt"/>
        <a:ea typeface="ヒラギノ角ゴ Pro W3" pitchFamily="84" charset="-128"/>
        <a:cs typeface="+mn-cs"/>
      </a:defRPr>
    </a:lvl3pPr>
    <a:lvl4pPr marL="1371600" algn="l" rtl="0" fontAlgn="base">
      <a:spcBef>
        <a:spcPct val="30000"/>
      </a:spcBef>
      <a:spcAft>
        <a:spcPct val="0"/>
      </a:spcAft>
      <a:defRPr sz="1200" kern="1200">
        <a:solidFill>
          <a:schemeClr val="tx1"/>
        </a:solidFill>
        <a:latin typeface="+mn-lt"/>
        <a:ea typeface="ヒラギノ角ゴ Pro W3" pitchFamily="84" charset="-128"/>
        <a:cs typeface="+mn-cs"/>
      </a:defRPr>
    </a:lvl4pPr>
    <a:lvl5pPr marL="1828800" algn="l" rtl="0" fontAlgn="base">
      <a:spcBef>
        <a:spcPct val="30000"/>
      </a:spcBef>
      <a:spcAft>
        <a:spcPct val="0"/>
      </a:spcAft>
      <a:defRPr sz="1200" kern="1200">
        <a:solidFill>
          <a:schemeClr val="tx1"/>
        </a:solidFill>
        <a:latin typeface="+mn-lt"/>
        <a:ea typeface="ヒラギノ角ゴ Pro W3" pitchFamily="8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Talk</a:t>
            </a:r>
            <a:r>
              <a:rPr lang="en-GB" baseline="0" dirty="0" smtClean="0"/>
              <a:t> about the more detailed aspects of the East Midlands scheme, how we will select practitioners and the support that will be given throughout the scheme.</a:t>
            </a:r>
          </a:p>
          <a:p>
            <a:r>
              <a:rPr lang="en-GB" baseline="0" dirty="0" smtClean="0"/>
              <a:t>Funding for 12 months from HEE EM and at present future funding has not been secured so this is the best time to apply if you feel it is something you want to benefit from as we cannot say when/if future cohorts will be recruited.</a:t>
            </a:r>
            <a:endParaRPr lang="en-GB" dirty="0"/>
          </a:p>
        </p:txBody>
      </p:sp>
      <p:sp>
        <p:nvSpPr>
          <p:cNvPr id="4" name="Slide Number Placeholder 3"/>
          <p:cNvSpPr>
            <a:spLocks noGrp="1"/>
          </p:cNvSpPr>
          <p:nvPr>
            <p:ph type="sldNum" sz="quarter" idx="10"/>
          </p:nvPr>
        </p:nvSpPr>
        <p:spPr/>
        <p:txBody>
          <a:bodyPr/>
          <a:lstStyle/>
          <a:p>
            <a:pPr>
              <a:defRPr/>
            </a:pPr>
            <a:fld id="{60ACAF60-504B-45A3-BDB1-1B7938EC939B}" type="slidenum">
              <a:rPr lang="en-US" smtClean="0"/>
              <a:pPr>
                <a:defRPr/>
              </a:pPr>
              <a:t>1</a:t>
            </a:fld>
            <a:endParaRPr lang="en-US"/>
          </a:p>
        </p:txBody>
      </p:sp>
    </p:spTree>
    <p:extLst>
      <p:ext uri="{BB962C8B-B14F-4D97-AF65-F5344CB8AC3E}">
        <p14:creationId xmlns:p14="http://schemas.microsoft.com/office/powerpoint/2010/main" val="41453790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It is anticipated that you will be ready to submit your completed portfolio in January 2017, at this point</a:t>
            </a:r>
            <a:r>
              <a:rPr lang="en-GB" baseline="0" dirty="0" smtClean="0"/>
              <a:t> you will have evidenced all of the standards and indicators and these will have been approved by your assessor.  </a:t>
            </a:r>
          </a:p>
          <a:p>
            <a:r>
              <a:rPr lang="en-GB" baseline="0" dirty="0" smtClean="0"/>
              <a:t>The next step will be to apply for verification locally and then it will be reviewed by the UKPHR at a Registration panel.  Once all approved you can apply for registration and this must be done within 3 months of approval.  </a:t>
            </a:r>
          </a:p>
          <a:p>
            <a:r>
              <a:rPr lang="en-GB" baseline="0" dirty="0" smtClean="0"/>
              <a:t>Following registration you will be required to keep your knowledge and learning up to date and to follow the UKPHR policy on CPD. </a:t>
            </a:r>
          </a:p>
          <a:p>
            <a:r>
              <a:rPr lang="en-GB" baseline="0" dirty="0" smtClean="0"/>
              <a:t>You will then officially be part of the nationally recognised quality assured public health workforce. </a:t>
            </a:r>
            <a:endParaRPr lang="en-GB" dirty="0"/>
          </a:p>
        </p:txBody>
      </p:sp>
      <p:sp>
        <p:nvSpPr>
          <p:cNvPr id="4" name="Slide Number Placeholder 3"/>
          <p:cNvSpPr>
            <a:spLocks noGrp="1"/>
          </p:cNvSpPr>
          <p:nvPr>
            <p:ph type="sldNum" sz="quarter" idx="10"/>
          </p:nvPr>
        </p:nvSpPr>
        <p:spPr/>
        <p:txBody>
          <a:bodyPr/>
          <a:lstStyle/>
          <a:p>
            <a:pPr>
              <a:defRPr/>
            </a:pPr>
            <a:fld id="{60ACAF60-504B-45A3-BDB1-1B7938EC939B}" type="slidenum">
              <a:rPr lang="en-US" smtClean="0"/>
              <a:pPr>
                <a:defRPr/>
              </a:pPr>
              <a:t>10</a:t>
            </a:fld>
            <a:endParaRPr lang="en-US"/>
          </a:p>
        </p:txBody>
      </p:sp>
    </p:spTree>
    <p:extLst>
      <p:ext uri="{BB962C8B-B14F-4D97-AF65-F5344CB8AC3E}">
        <p14:creationId xmlns:p14="http://schemas.microsoft.com/office/powerpoint/2010/main" val="19712366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60ACAF60-504B-45A3-BDB1-1B7938EC939B}" type="slidenum">
              <a:rPr lang="en-US" smtClean="0"/>
              <a:pPr>
                <a:defRPr/>
              </a:pPr>
              <a:t>11</a:t>
            </a:fld>
            <a:endParaRPr lang="en-US"/>
          </a:p>
        </p:txBody>
      </p:sp>
    </p:spTree>
    <p:extLst>
      <p:ext uri="{BB962C8B-B14F-4D97-AF65-F5344CB8AC3E}">
        <p14:creationId xmlns:p14="http://schemas.microsoft.com/office/powerpoint/2010/main" val="24981024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GB" dirty="0" smtClean="0"/>
              <a:t>The scheme will be open to PH practitioners in the East Midlands region– Nottinghamshire, Derbyshire, Lincolnshire, Leicestershire, Northampton.</a:t>
            </a:r>
          </a:p>
          <a:p>
            <a:r>
              <a:rPr lang="en-GB" dirty="0" smtClean="0"/>
              <a:t>Aim to recruit up to 24 practitioners</a:t>
            </a:r>
            <a:r>
              <a:rPr lang="en-GB" baseline="0" dirty="0" smtClean="0"/>
              <a:t> split into 2 cohorts depending on location or level of experience.</a:t>
            </a:r>
            <a:endParaRPr lang="en-GB"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GB" dirty="0" smtClean="0"/>
              <a:t>As a pilot for the region the</a:t>
            </a:r>
            <a:r>
              <a:rPr lang="en-GB" baseline="0" dirty="0" smtClean="0"/>
              <a:t> 12 month funding has partially been taken up with the planning to get to this stage and therefore we are asking that practitioners are able to complete their portfolios in a short space of time and be ready to apply for registration by January 2017 – this will put added pressure on those who are selected so it is really important that you are aware of this and that you feel you are able to commit to working towards this. </a:t>
            </a:r>
          </a:p>
          <a:p>
            <a:r>
              <a:rPr lang="en-GB" dirty="0" smtClean="0"/>
              <a:t>Open </a:t>
            </a:r>
            <a:r>
              <a:rPr lang="en-GB" dirty="0" smtClean="0"/>
              <a:t>to those working at level 5 and above of PHSKF</a:t>
            </a:r>
            <a:r>
              <a:rPr lang="en-GB" baseline="0" dirty="0" smtClean="0"/>
              <a:t>, with minimum of 2 years experience.  This should have provided sufficient time to have achieved the skills and experience required to demonstrate competency in the 12 standards.  Due to time constraints of this scheme masterclasses have not been included as part of the scheme, if possible we will arrange training for any shared gaps but for this reason we would expect to select those with the fewest gaps who have identified how they may address these required areas.</a:t>
            </a:r>
          </a:p>
          <a:p>
            <a:r>
              <a:rPr lang="en-GB" baseline="0" dirty="0" smtClean="0"/>
              <a:t>Number of assessors will be dependant on number of practitioners but UKPHR guidance specifies a maximum of 2 portfolios for each assessor.  Verifiers will be required a little further down the process to oversee the assessors decisions and recommend practitioners to the registration panel at UKPHR.</a:t>
            </a:r>
          </a:p>
          <a:p>
            <a:endParaRPr lang="en-GB" baseline="0" dirty="0" smtClean="0"/>
          </a:p>
          <a:p>
            <a:endParaRPr lang="en-GB" dirty="0"/>
          </a:p>
        </p:txBody>
      </p:sp>
      <p:sp>
        <p:nvSpPr>
          <p:cNvPr id="4" name="Slide Number Placeholder 3"/>
          <p:cNvSpPr>
            <a:spLocks noGrp="1"/>
          </p:cNvSpPr>
          <p:nvPr>
            <p:ph type="sldNum" sz="quarter" idx="10"/>
          </p:nvPr>
        </p:nvSpPr>
        <p:spPr/>
        <p:txBody>
          <a:bodyPr/>
          <a:lstStyle/>
          <a:p>
            <a:pPr>
              <a:defRPr/>
            </a:pPr>
            <a:fld id="{60ACAF60-504B-45A3-BDB1-1B7938EC939B}" type="slidenum">
              <a:rPr lang="en-US" smtClean="0"/>
              <a:pPr>
                <a:defRPr/>
              </a:pPr>
              <a:t>2</a:t>
            </a:fld>
            <a:endParaRPr lang="en-US"/>
          </a:p>
        </p:txBody>
      </p:sp>
    </p:spTree>
    <p:extLst>
      <p:ext uri="{BB962C8B-B14F-4D97-AF65-F5344CB8AC3E}">
        <p14:creationId xmlns:p14="http://schemas.microsoft.com/office/powerpoint/2010/main" val="2164269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Important to discuss with line manager before applying.  Time commitment during work may be required for evidence gathering, additional experience, support, training and attendance at PDG workshops.  Essential that they are supportive</a:t>
            </a:r>
            <a:r>
              <a:rPr lang="en-GB" baseline="0" dirty="0" smtClean="0"/>
              <a:t> and will allow the time needed.</a:t>
            </a:r>
          </a:p>
          <a:p>
            <a:r>
              <a:rPr lang="en-GB" baseline="0" dirty="0" smtClean="0"/>
              <a:t>Apply using application form and self assessment form – return to Jenny Pass by 5pm Monday 9</a:t>
            </a:r>
            <a:r>
              <a:rPr lang="en-GB" baseline="30000" dirty="0" smtClean="0"/>
              <a:t>th</a:t>
            </a:r>
            <a:r>
              <a:rPr lang="en-GB" baseline="0" dirty="0" smtClean="0"/>
              <a:t> May.  All forms can be found on the HEE EM website or we can email them if required.  We haven’t included them in the packs as it will probably be easier to complete electronically – copies are on each table if you wish to have a look at them</a:t>
            </a:r>
            <a:r>
              <a:rPr lang="en-GB" baseline="0" dirty="0" smtClean="0"/>
              <a:t>.</a:t>
            </a:r>
          </a:p>
          <a:p>
            <a:pPr marL="0" marR="0" indent="0" algn="l" defTabSz="914400" rtl="0" eaLnBrk="1" fontAlgn="base" latinLnBrk="0" hangingPunct="1">
              <a:lnSpc>
                <a:spcPct val="100000"/>
              </a:lnSpc>
              <a:spcBef>
                <a:spcPct val="30000"/>
              </a:spcBef>
              <a:spcAft>
                <a:spcPct val="0"/>
              </a:spcAft>
              <a:buClrTx/>
              <a:buSzTx/>
              <a:buFontTx/>
              <a:buNone/>
              <a:tabLst/>
              <a:defRPr/>
            </a:pPr>
            <a:r>
              <a:rPr lang="en-GB" baseline="0" dirty="0" smtClean="0"/>
              <a:t>Important that you are honest and truthful with the self assessment form as we cannot guarantee that we will be able to offer training for any gaps that are identified later on – but we will do everything we can to offer training if possible for the gaps are identified at the outset.  Also think about any potential barriers that could prevent you from progressing in the time given.  We’ll be looking at the self assessment form and asking for feedback on potential gaps in the next session.</a:t>
            </a:r>
            <a:endParaRPr lang="en-GB" dirty="0" smtClean="0"/>
          </a:p>
          <a:p>
            <a:r>
              <a:rPr lang="en-GB" baseline="0" dirty="0" smtClean="0"/>
              <a:t>Self </a:t>
            </a:r>
            <a:r>
              <a:rPr lang="en-GB" baseline="0" dirty="0" smtClean="0"/>
              <a:t>assessment form requires you to identify ideally 3-4 key areas of work that you can use to build your commentaries.  Map the indicators to your work experience and choose a RAG rating for each indicator, complete and identify, if possible, methods of addressing gaps if there are any.  We’ll start to look at this in the next session so it will hopefully show you how to start thinking about the areas of work that you can use as evidence.  </a:t>
            </a:r>
          </a:p>
          <a:p>
            <a:endParaRPr lang="en-GB" baseline="0" dirty="0" smtClean="0"/>
          </a:p>
          <a:p>
            <a:r>
              <a:rPr lang="en-GB" baseline="0" dirty="0" smtClean="0"/>
              <a:t>Discuss with manager/colleagues in own locality to access shadowing or involvement with other projects if </a:t>
            </a:r>
            <a:r>
              <a:rPr lang="en-GB" baseline="0" dirty="0" smtClean="0"/>
              <a:t>possible to address any gaps.</a:t>
            </a:r>
            <a:endParaRPr lang="en-GB" baseline="0" dirty="0" smtClean="0"/>
          </a:p>
          <a:p>
            <a:endParaRPr lang="en-GB" baseline="0" dirty="0" smtClean="0"/>
          </a:p>
          <a:p>
            <a:endParaRPr lang="en-GB" dirty="0"/>
          </a:p>
        </p:txBody>
      </p:sp>
      <p:sp>
        <p:nvSpPr>
          <p:cNvPr id="4" name="Slide Number Placeholder 3"/>
          <p:cNvSpPr>
            <a:spLocks noGrp="1"/>
          </p:cNvSpPr>
          <p:nvPr>
            <p:ph type="sldNum" sz="quarter" idx="10"/>
          </p:nvPr>
        </p:nvSpPr>
        <p:spPr/>
        <p:txBody>
          <a:bodyPr/>
          <a:lstStyle/>
          <a:p>
            <a:pPr>
              <a:defRPr/>
            </a:pPr>
            <a:fld id="{60ACAF60-504B-45A3-BDB1-1B7938EC939B}" type="slidenum">
              <a:rPr lang="en-US" smtClean="0"/>
              <a:pPr>
                <a:defRPr/>
              </a:pPr>
              <a:t>3</a:t>
            </a:fld>
            <a:endParaRPr lang="en-US"/>
          </a:p>
        </p:txBody>
      </p:sp>
    </p:spTree>
    <p:extLst>
      <p:ext uri="{BB962C8B-B14F-4D97-AF65-F5344CB8AC3E}">
        <p14:creationId xmlns:p14="http://schemas.microsoft.com/office/powerpoint/2010/main" val="13608038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aseline="0" dirty="0" smtClean="0"/>
              <a:t>Assessors and verifiers roles are of the upmost importance as they uphold the standards of practice.  Assessors will independently assess the practitioners portfolio and provide feedback and advice on the evidence provided and ultimately make a recommendation on whether or not the portfolio should proceed for verification.  Verifiers will provide a further impartial check of the portfolio and present it to the verification panel and provide support to the assessors.  </a:t>
            </a:r>
          </a:p>
          <a:p>
            <a:r>
              <a:rPr lang="en-GB" baseline="0" dirty="0" err="1" smtClean="0"/>
              <a:t>Cerilan</a:t>
            </a:r>
            <a:r>
              <a:rPr lang="en-GB" baseline="0" dirty="0" smtClean="0"/>
              <a:t> will spend some time this afternoon with interested assessors and verifiers so I won’t say much more </a:t>
            </a:r>
            <a:r>
              <a:rPr lang="en-GB" baseline="0" dirty="0" smtClean="0"/>
              <a:t>about the </a:t>
            </a:r>
            <a:r>
              <a:rPr lang="en-GB" baseline="0" dirty="0" smtClean="0"/>
              <a:t>role but we will recruit these once the practitioners have been selected, assessors are asked to return the expression of interest form to PHE by 30</a:t>
            </a:r>
            <a:r>
              <a:rPr lang="en-GB" baseline="30000" dirty="0" smtClean="0"/>
              <a:t>th</a:t>
            </a:r>
            <a:r>
              <a:rPr lang="en-GB" baseline="0" dirty="0" smtClean="0"/>
              <a:t> June</a:t>
            </a:r>
          </a:p>
          <a:p>
            <a:r>
              <a:rPr lang="en-GB" baseline="0" dirty="0" smtClean="0"/>
              <a:t>Assessor training will be provided by the UKPHR – both dates must be attended.  Training has been scheduled so it is close to the time when practitioners should be ready to submit their first commentaries.</a:t>
            </a:r>
          </a:p>
          <a:p>
            <a:endParaRPr lang="en-GB" baseline="0" dirty="0" smtClean="0"/>
          </a:p>
          <a:p>
            <a:r>
              <a:rPr lang="en-GB" baseline="0" dirty="0" smtClean="0"/>
              <a:t>Verifiers will be recruited later in the year as training will also be delivered at a time closer to when they will be required in the process.  If you wish to complete an expression of interest now then we will save this and keep in touch with you about the training date.  Training is half day and is provided by the UKPHR.</a:t>
            </a:r>
          </a:p>
        </p:txBody>
      </p:sp>
      <p:sp>
        <p:nvSpPr>
          <p:cNvPr id="4" name="Slide Number Placeholder 3"/>
          <p:cNvSpPr>
            <a:spLocks noGrp="1"/>
          </p:cNvSpPr>
          <p:nvPr>
            <p:ph type="sldNum" sz="quarter" idx="10"/>
          </p:nvPr>
        </p:nvSpPr>
        <p:spPr/>
        <p:txBody>
          <a:bodyPr/>
          <a:lstStyle/>
          <a:p>
            <a:pPr>
              <a:defRPr/>
            </a:pPr>
            <a:fld id="{60ACAF60-504B-45A3-BDB1-1B7938EC939B}" type="slidenum">
              <a:rPr lang="en-US" smtClean="0"/>
              <a:pPr>
                <a:defRPr/>
              </a:pPr>
              <a:t>4</a:t>
            </a:fld>
            <a:endParaRPr lang="en-US"/>
          </a:p>
        </p:txBody>
      </p:sp>
    </p:spTree>
    <p:extLst>
      <p:ext uri="{BB962C8B-B14F-4D97-AF65-F5344CB8AC3E}">
        <p14:creationId xmlns:p14="http://schemas.microsoft.com/office/powerpoint/2010/main" val="22365206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steering group will review all applications and select who will be accepted on to the scheme.  </a:t>
            </a:r>
          </a:p>
          <a:p>
            <a:r>
              <a:rPr lang="en-GB" dirty="0" smtClean="0"/>
              <a:t>Applications will close at 5pm on Monday 9 May.</a:t>
            </a:r>
            <a:r>
              <a:rPr lang="en-GB" baseline="0" dirty="0" smtClean="0"/>
              <a:t>   </a:t>
            </a:r>
          </a:p>
          <a:p>
            <a:r>
              <a:rPr lang="en-GB" baseline="0" dirty="0" smtClean="0"/>
              <a:t>A selection of the steering group </a:t>
            </a:r>
            <a:r>
              <a:rPr lang="en-GB" baseline="0" dirty="0" smtClean="0"/>
              <a:t>members will </a:t>
            </a:r>
            <a:r>
              <a:rPr lang="en-GB" baseline="0" dirty="0" smtClean="0"/>
              <a:t>independently review and score each application and a final decision will be made on 19 May.</a:t>
            </a:r>
          </a:p>
          <a:p>
            <a:r>
              <a:rPr lang="en-GB" baseline="0" dirty="0" smtClean="0"/>
              <a:t>We will notify all candidates of the outcome of their application and will also provide some feedback to anyone who is not successful.</a:t>
            </a:r>
          </a:p>
          <a:p>
            <a:endParaRPr lang="en-GB" dirty="0"/>
          </a:p>
        </p:txBody>
      </p:sp>
      <p:sp>
        <p:nvSpPr>
          <p:cNvPr id="4" name="Slide Number Placeholder 3"/>
          <p:cNvSpPr>
            <a:spLocks noGrp="1"/>
          </p:cNvSpPr>
          <p:nvPr>
            <p:ph type="sldNum" sz="quarter" idx="10"/>
          </p:nvPr>
        </p:nvSpPr>
        <p:spPr/>
        <p:txBody>
          <a:bodyPr/>
          <a:lstStyle/>
          <a:p>
            <a:pPr>
              <a:defRPr/>
            </a:pPr>
            <a:fld id="{60ACAF60-504B-45A3-BDB1-1B7938EC939B}" type="slidenum">
              <a:rPr lang="en-US" smtClean="0"/>
              <a:pPr>
                <a:defRPr/>
              </a:pPr>
              <a:t>5</a:t>
            </a:fld>
            <a:endParaRPr lang="en-US"/>
          </a:p>
        </p:txBody>
      </p:sp>
    </p:spTree>
    <p:extLst>
      <p:ext uri="{BB962C8B-B14F-4D97-AF65-F5344CB8AC3E}">
        <p14:creationId xmlns:p14="http://schemas.microsoft.com/office/powerpoint/2010/main" val="17463143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Before starting on the scheme we</a:t>
            </a:r>
            <a:r>
              <a:rPr lang="en-GB" baseline="0" dirty="0" smtClean="0"/>
              <a:t> will ask you to complete and sign a learning contract.  The contract is between the practitioner, their line manager and the Scheme support manager and will detail everyone’s commitment to completing within the timescales, the dates of the PDG workshops and the scheme’s commitment to the support you can access during your time on the scheme. It will agree at the outset what is expected and will be used to set objectives and to ensure we remain on track for the duration of the scheme.</a:t>
            </a:r>
          </a:p>
          <a:p>
            <a:r>
              <a:rPr lang="en-GB" baseline="0" dirty="0" smtClean="0"/>
              <a:t>The induction day will be delivered by the UKPHR and is booked for the 8</a:t>
            </a:r>
            <a:r>
              <a:rPr lang="en-GB" baseline="30000" dirty="0" smtClean="0"/>
              <a:t>th</a:t>
            </a:r>
            <a:r>
              <a:rPr lang="en-GB" baseline="0" dirty="0" smtClean="0"/>
              <a:t> June at Leicester City Council offices – all practitioners </a:t>
            </a:r>
            <a:r>
              <a:rPr lang="en-GB" b="1" baseline="0" dirty="0" smtClean="0"/>
              <a:t>must</a:t>
            </a:r>
            <a:r>
              <a:rPr lang="en-GB" baseline="0" dirty="0" smtClean="0"/>
              <a:t> attend this as it will provide the essential information needed to be able to progress – portfolio building and assessments</a:t>
            </a:r>
          </a:p>
          <a:p>
            <a:endParaRPr lang="en-GB" dirty="0"/>
          </a:p>
        </p:txBody>
      </p:sp>
      <p:sp>
        <p:nvSpPr>
          <p:cNvPr id="4" name="Slide Number Placeholder 3"/>
          <p:cNvSpPr>
            <a:spLocks noGrp="1"/>
          </p:cNvSpPr>
          <p:nvPr>
            <p:ph type="sldNum" sz="quarter" idx="10"/>
          </p:nvPr>
        </p:nvSpPr>
        <p:spPr/>
        <p:txBody>
          <a:bodyPr/>
          <a:lstStyle/>
          <a:p>
            <a:pPr>
              <a:defRPr/>
            </a:pPr>
            <a:fld id="{60ACAF60-504B-45A3-BDB1-1B7938EC939B}" type="slidenum">
              <a:rPr lang="en-US" smtClean="0"/>
              <a:pPr>
                <a:defRPr/>
              </a:pPr>
              <a:t>6</a:t>
            </a:fld>
            <a:endParaRPr lang="en-US"/>
          </a:p>
        </p:txBody>
      </p:sp>
    </p:spTree>
    <p:extLst>
      <p:ext uri="{BB962C8B-B14F-4D97-AF65-F5344CB8AC3E}">
        <p14:creationId xmlns:p14="http://schemas.microsoft.com/office/powerpoint/2010/main" val="11941516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smtClean="0"/>
              <a:t>The scheme will provide 4 portfolio development</a:t>
            </a:r>
            <a:r>
              <a:rPr lang="en-GB" baseline="0" dirty="0" smtClean="0"/>
              <a:t> group workshops for each practitioner and depending on the numbers of practitioners these may be offered to the group as a whole or split into 2 groups (locality/level of knowledge).  A provider will be secured who is a PH professional with a proven track record in group facilitation, they will have a w</a:t>
            </a:r>
            <a:r>
              <a:rPr lang="en-GB" sz="1200" kern="1200" dirty="0" smtClean="0">
                <a:solidFill>
                  <a:schemeClr val="tx1"/>
                </a:solidFill>
                <a:effectLst/>
                <a:latin typeface="+mn-lt"/>
                <a:ea typeface="ヒラギノ角ゴ Pro W3" pitchFamily="84" charset="-128"/>
                <a:cs typeface="ヒラギノ角ゴ Pro W3" pitchFamily="84" charset="-128"/>
              </a:rPr>
              <a:t>orking knowledge of the UKPHR standards, indicators, the process for registration of PH Practitioners</a:t>
            </a:r>
            <a:r>
              <a:rPr lang="en-GB" sz="1200" kern="1200" baseline="0" dirty="0" smtClean="0">
                <a:solidFill>
                  <a:schemeClr val="tx1"/>
                </a:solidFill>
                <a:effectLst/>
                <a:latin typeface="+mn-lt"/>
                <a:ea typeface="ヒラギノ角ゴ Pro W3" pitchFamily="84" charset="-128"/>
                <a:cs typeface="ヒラギノ角ゴ Pro W3" pitchFamily="84" charset="-128"/>
              </a:rPr>
              <a:t> and have a</a:t>
            </a:r>
            <a:r>
              <a:rPr lang="en-GB" sz="1200" kern="1200" dirty="0" smtClean="0">
                <a:solidFill>
                  <a:schemeClr val="tx1"/>
                </a:solidFill>
                <a:effectLst/>
                <a:latin typeface="+mn-lt"/>
                <a:ea typeface="ヒラギノ角ゴ Pro W3" pitchFamily="84" charset="-128"/>
                <a:cs typeface="ヒラギノ角ゴ Pro W3" pitchFamily="84" charset="-128"/>
              </a:rPr>
              <a:t>n understanding of the competency approach to skills and knowledge development.</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GB" sz="1200" kern="1200" baseline="0" dirty="0" smtClean="0">
              <a:solidFill>
                <a:schemeClr val="tx1"/>
              </a:solidFill>
              <a:effectLst/>
              <a:latin typeface="+mn-lt"/>
              <a:ea typeface="ヒラギノ角ゴ Pro W3" pitchFamily="84" charset="-128"/>
              <a:cs typeface="ヒラギノ角ゴ Pro W3" pitchFamily="84" charset="-128"/>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GB" sz="1200" kern="1200" baseline="0" dirty="0" smtClean="0">
                <a:solidFill>
                  <a:schemeClr val="tx1"/>
                </a:solidFill>
                <a:effectLst/>
                <a:latin typeface="+mn-lt"/>
                <a:ea typeface="ヒラギノ角ゴ Pro W3" pitchFamily="84" charset="-128"/>
                <a:cs typeface="ヒラギノ角ゴ Pro W3" pitchFamily="84" charset="-128"/>
              </a:rPr>
              <a:t>The dates are not yet confirmed but I will ensure that only dates are selected that all practitioners can attend as the workshops are a mandatory element of the scheme.</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GB" sz="1200" kern="1200" dirty="0" smtClean="0">
              <a:solidFill>
                <a:schemeClr val="tx1"/>
              </a:solidFill>
              <a:effectLst/>
              <a:latin typeface="+mn-lt"/>
              <a:ea typeface="ヒラギノ角ゴ Pro W3" pitchFamily="84" charset="-128"/>
              <a:cs typeface="ヒラギノ角ゴ Pro W3" pitchFamily="84" charset="-128"/>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GB" sz="1200" kern="1200" dirty="0" smtClean="0">
                <a:solidFill>
                  <a:schemeClr val="tx1"/>
                </a:solidFill>
                <a:effectLst/>
                <a:latin typeface="+mn-lt"/>
                <a:ea typeface="ヒラギノ角ゴ Pro W3" pitchFamily="84" charset="-128"/>
                <a:cs typeface="ヒラギノ角ゴ Pro W3" pitchFamily="84" charset="-128"/>
              </a:rPr>
              <a:t>The interactive workshops will help you build your commentaries for your</a:t>
            </a:r>
            <a:r>
              <a:rPr lang="en-GB" sz="1200" kern="1200" baseline="0" dirty="0" smtClean="0">
                <a:solidFill>
                  <a:schemeClr val="tx1"/>
                </a:solidFill>
                <a:effectLst/>
                <a:latin typeface="+mn-lt"/>
                <a:ea typeface="ヒラギノ角ゴ Pro W3" pitchFamily="84" charset="-128"/>
                <a:cs typeface="ヒラギノ角ゴ Pro W3" pitchFamily="84" charset="-128"/>
              </a:rPr>
              <a:t> portfolios to the standard that will be accepted by the verification panels.  They will aim to support you in:</a:t>
            </a:r>
          </a:p>
          <a:p>
            <a:pPr marL="171450" lvl="0" indent="-171450">
              <a:buFont typeface="Arial" panose="020B0604020202020204" pitchFamily="34" charset="0"/>
              <a:buChar char="•"/>
            </a:pPr>
            <a:r>
              <a:rPr lang="en-GB" sz="1200" i="0" kern="1200" dirty="0" smtClean="0">
                <a:solidFill>
                  <a:schemeClr val="tx1"/>
                </a:solidFill>
                <a:effectLst/>
                <a:latin typeface="+mn-lt"/>
                <a:ea typeface="ヒラギノ角ゴ Pro W3" pitchFamily="84" charset="-128"/>
                <a:cs typeface="ヒラギノ角ゴ Pro W3" pitchFamily="84" charset="-128"/>
              </a:rPr>
              <a:t>Understanding the practitioner standards and indicators in relation to your work</a:t>
            </a:r>
          </a:p>
          <a:p>
            <a:pPr marL="171450" indent="-171450">
              <a:buFont typeface="Arial" panose="020B0604020202020204" pitchFamily="34" charset="0"/>
              <a:buChar char="•"/>
            </a:pPr>
            <a:r>
              <a:rPr lang="en-GB" sz="1200" i="0" kern="1200" dirty="0" smtClean="0">
                <a:solidFill>
                  <a:schemeClr val="tx1"/>
                </a:solidFill>
                <a:effectLst/>
                <a:latin typeface="+mn-lt"/>
                <a:ea typeface="ヒラギノ角ゴ Pro W3" pitchFamily="84" charset="-128"/>
                <a:cs typeface="ヒラギノ角ゴ Pro W3" pitchFamily="84" charset="-128"/>
              </a:rPr>
              <a:t>Apply correctly the framework and guidance from the UKPHR for practitioner</a:t>
            </a:r>
            <a:r>
              <a:rPr lang="en-GB" sz="1200" i="0" kern="1200" baseline="0" dirty="0" smtClean="0">
                <a:solidFill>
                  <a:schemeClr val="tx1"/>
                </a:solidFill>
                <a:effectLst/>
                <a:latin typeface="+mn-lt"/>
                <a:ea typeface="ヒラギノ角ゴ Pro W3" pitchFamily="84" charset="-128"/>
                <a:cs typeface="ヒラギノ角ゴ Pro W3" pitchFamily="84" charset="-128"/>
              </a:rPr>
              <a:t> registration</a:t>
            </a: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GB" sz="1200" kern="1200" baseline="0" dirty="0" smtClean="0">
                <a:solidFill>
                  <a:schemeClr val="tx1"/>
                </a:solidFill>
                <a:effectLst/>
                <a:latin typeface="+mn-lt"/>
                <a:ea typeface="ヒラギノ角ゴ Pro W3" pitchFamily="84" charset="-128"/>
                <a:cs typeface="ヒラギノ角ゴ Pro W3" pitchFamily="84" charset="-128"/>
              </a:rPr>
              <a:t>identify and proactively plan how to address any gaps in the standards/indicators</a:t>
            </a: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GB" sz="1200" kern="1200" baseline="0" dirty="0" smtClean="0">
                <a:solidFill>
                  <a:schemeClr val="tx1"/>
                </a:solidFill>
                <a:effectLst/>
                <a:latin typeface="+mn-lt"/>
                <a:ea typeface="ヒラギノ角ゴ Pro W3" pitchFamily="84" charset="-128"/>
                <a:cs typeface="ヒラギノ角ゴ Pro W3" pitchFamily="84" charset="-128"/>
              </a:rPr>
              <a:t>Map, plan, prepare and submit commentaries for assessment</a:t>
            </a: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endParaRPr lang="en-GB" sz="1200" kern="1200" baseline="0" dirty="0" smtClean="0">
              <a:solidFill>
                <a:schemeClr val="tx1"/>
              </a:solidFill>
              <a:effectLst/>
              <a:latin typeface="+mn-lt"/>
              <a:ea typeface="ヒラギノ角ゴ Pro W3" pitchFamily="84" charset="-128"/>
              <a:cs typeface="ヒラギノ角ゴ Pro W3" pitchFamily="84" charset="-128"/>
            </a:endParaRPr>
          </a:p>
          <a:p>
            <a:pPr marL="0" marR="0" lvl="0" indent="0" algn="l" defTabSz="914400" rtl="0" eaLnBrk="1" fontAlgn="base" latinLnBrk="0" hangingPunct="1">
              <a:lnSpc>
                <a:spcPct val="100000"/>
              </a:lnSpc>
              <a:spcBef>
                <a:spcPct val="30000"/>
              </a:spcBef>
              <a:spcAft>
                <a:spcPct val="0"/>
              </a:spcAft>
              <a:buClrTx/>
              <a:buSzTx/>
              <a:buFont typeface="Arial" panose="020B0604020202020204" pitchFamily="34" charset="0"/>
              <a:buNone/>
              <a:tabLst/>
              <a:defRPr/>
            </a:pPr>
            <a:r>
              <a:rPr lang="en-GB" sz="1200" kern="1200" baseline="0" dirty="0" smtClean="0">
                <a:solidFill>
                  <a:schemeClr val="tx1"/>
                </a:solidFill>
                <a:effectLst/>
                <a:latin typeface="+mn-lt"/>
                <a:ea typeface="ヒラギノ角ゴ Pro W3" pitchFamily="84" charset="-128"/>
                <a:cs typeface="ヒラギノ角ゴ Pro W3" pitchFamily="84" charset="-128"/>
              </a:rPr>
              <a:t>It will also form part of the specification that the facilitator will offer additional 1-1 support so if at any point during the scheme you feel you need this it can be arranged, this will be limited but will be something that you can take advantage of if required.</a:t>
            </a:r>
          </a:p>
          <a:p>
            <a:endParaRPr lang="en-GB" dirty="0"/>
          </a:p>
        </p:txBody>
      </p:sp>
      <p:sp>
        <p:nvSpPr>
          <p:cNvPr id="4" name="Slide Number Placeholder 3"/>
          <p:cNvSpPr>
            <a:spLocks noGrp="1"/>
          </p:cNvSpPr>
          <p:nvPr>
            <p:ph type="sldNum" sz="quarter" idx="10"/>
          </p:nvPr>
        </p:nvSpPr>
        <p:spPr/>
        <p:txBody>
          <a:bodyPr/>
          <a:lstStyle/>
          <a:p>
            <a:pPr>
              <a:defRPr/>
            </a:pPr>
            <a:fld id="{60ACAF60-504B-45A3-BDB1-1B7938EC939B}" type="slidenum">
              <a:rPr lang="en-US" smtClean="0"/>
              <a:pPr>
                <a:defRPr/>
              </a:pPr>
              <a:t>7</a:t>
            </a:fld>
            <a:endParaRPr lang="en-US"/>
          </a:p>
        </p:txBody>
      </p:sp>
    </p:spTree>
    <p:extLst>
      <p:ext uri="{BB962C8B-B14F-4D97-AF65-F5344CB8AC3E}">
        <p14:creationId xmlns:p14="http://schemas.microsoft.com/office/powerpoint/2010/main" val="19627083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a:t>
            </a:r>
            <a:r>
              <a:rPr lang="en-GB" baseline="0" dirty="0" smtClean="0"/>
              <a:t> have selected to use an electronic portfolio for the scheme as this will provide an easy to use and secure environment to store and build your portfolio.  The Learning Assistant is being used in most other schemes now and I have received excellent feedback on the system.  An online demo is available and if you wish to see this just let me know and I can email the link – there are different videos for practitioners, assessors and employers so you’ll be able to see from your own aspect how it can be utilised and the benefits.  </a:t>
            </a:r>
          </a:p>
          <a:p>
            <a:r>
              <a:rPr lang="en-GB" baseline="0" dirty="0" smtClean="0"/>
              <a:t>The main features are that it allows practitioners to build the portfolio easily and the evidence wizard allows work to be linked to the relevant indicators which in turn compiles the assessment log allowing you to easily track how you are progressing.  Work can be quickly and easily uploaded and can be word or multimedia documents.  It can be accessed from anywhere and shared with assessors and employers.  It provides a full audit trail of your work and messages and allows easy communication with other practitioners and assessors via forums or direct messages to raise questions and share knowledge.  </a:t>
            </a:r>
          </a:p>
        </p:txBody>
      </p:sp>
      <p:sp>
        <p:nvSpPr>
          <p:cNvPr id="4" name="Slide Number Placeholder 3"/>
          <p:cNvSpPr>
            <a:spLocks noGrp="1"/>
          </p:cNvSpPr>
          <p:nvPr>
            <p:ph type="sldNum" sz="quarter" idx="10"/>
          </p:nvPr>
        </p:nvSpPr>
        <p:spPr/>
        <p:txBody>
          <a:bodyPr/>
          <a:lstStyle/>
          <a:p>
            <a:pPr>
              <a:defRPr/>
            </a:pPr>
            <a:fld id="{60ACAF60-504B-45A3-BDB1-1B7938EC939B}" type="slidenum">
              <a:rPr lang="en-US" smtClean="0"/>
              <a:pPr>
                <a:defRPr/>
              </a:pPr>
              <a:t>8</a:t>
            </a:fld>
            <a:endParaRPr lang="en-US"/>
          </a:p>
        </p:txBody>
      </p:sp>
    </p:spTree>
    <p:extLst>
      <p:ext uri="{BB962C8B-B14F-4D97-AF65-F5344CB8AC3E}">
        <p14:creationId xmlns:p14="http://schemas.microsoft.com/office/powerpoint/2010/main" val="39972513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By October</a:t>
            </a:r>
            <a:r>
              <a:rPr lang="en-GB" baseline="0" dirty="0" smtClean="0"/>
              <a:t> 2016 it is expected that you will be ready to submit your first commentary and at this point you will apply for an assessor.  The Scheme will match you with an assessor in the region and we will ensure that it is someone that is not known to you.  They will then review your work and provide feedback and either confirm their approval or request additional information or clarification.  They are not expected to mentor you and this would be a completely separate activity.  As yet we have not included mentors in the programme but if during the course of the programme people feel they need this additional level of support then it is something we can build into the programme, or you may prefer to find a mentor though your own means </a:t>
            </a:r>
          </a:p>
          <a:p>
            <a:endParaRPr lang="en-GB" baseline="0" dirty="0" smtClean="0"/>
          </a:p>
          <a:p>
            <a:r>
              <a:rPr lang="en-GB" baseline="0" dirty="0" smtClean="0"/>
              <a:t>It will be important to maintain communications with the scheme staff </a:t>
            </a:r>
            <a:r>
              <a:rPr lang="en-GB" baseline="0" dirty="0" smtClean="0"/>
              <a:t>(myself and Jenny) as </a:t>
            </a:r>
            <a:r>
              <a:rPr lang="en-GB" baseline="0" dirty="0" smtClean="0"/>
              <a:t>we will provide updates from the national co-ordinators steering group meetings, keep you updated with news regarding the our scheme and development with other schemes in the </a:t>
            </a:r>
            <a:r>
              <a:rPr lang="en-GB" baseline="0" dirty="0" smtClean="0"/>
              <a:t>UK.  We </a:t>
            </a:r>
            <a:r>
              <a:rPr lang="en-GB" baseline="0" dirty="0" smtClean="0"/>
              <a:t>will invite you to take part in scheme networking meetings and teleconferences to allow you further opportunities to share experiences and ask questions.  We will also be keeping in touch with you and your line managers to monitor your progress and offer help where we can. </a:t>
            </a:r>
            <a:endParaRPr lang="en-GB" dirty="0"/>
          </a:p>
        </p:txBody>
      </p:sp>
      <p:sp>
        <p:nvSpPr>
          <p:cNvPr id="4" name="Slide Number Placeholder 3"/>
          <p:cNvSpPr>
            <a:spLocks noGrp="1"/>
          </p:cNvSpPr>
          <p:nvPr>
            <p:ph type="sldNum" sz="quarter" idx="10"/>
          </p:nvPr>
        </p:nvSpPr>
        <p:spPr/>
        <p:txBody>
          <a:bodyPr/>
          <a:lstStyle/>
          <a:p>
            <a:pPr>
              <a:defRPr/>
            </a:pPr>
            <a:fld id="{60ACAF60-504B-45A3-BDB1-1B7938EC939B}" type="slidenum">
              <a:rPr lang="en-US" smtClean="0"/>
              <a:pPr>
                <a:defRPr/>
              </a:pPr>
              <a:t>9</a:t>
            </a:fld>
            <a:endParaRPr lang="en-US"/>
          </a:p>
        </p:txBody>
      </p:sp>
    </p:spTree>
    <p:extLst>
      <p:ext uri="{BB962C8B-B14F-4D97-AF65-F5344CB8AC3E}">
        <p14:creationId xmlns:p14="http://schemas.microsoft.com/office/powerpoint/2010/main" val="5469266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58000" y="2132856"/>
            <a:ext cx="7633648" cy="2084543"/>
          </a:xfrm>
          <a:ln>
            <a:noFill/>
          </a:ln>
        </p:spPr>
        <p:txBody>
          <a:bodyPr anchor="t">
            <a:noAutofit/>
          </a:bodyPr>
          <a:lstStyle>
            <a:lvl1pPr algn="l">
              <a:defRPr sz="4500" baseline="0">
                <a:solidFill>
                  <a:schemeClr val="bg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558000" y="5949280"/>
            <a:ext cx="7633648" cy="410344"/>
          </a:xfrm>
        </p:spPr>
        <p:txBody>
          <a:bodyPr anchor="b">
            <a:normAutofit/>
          </a:bodyPr>
          <a:lstStyle>
            <a:lvl1pPr marL="0" indent="0" algn="l">
              <a:spcBef>
                <a:spcPts val="0"/>
              </a:spcBef>
              <a:buNone/>
              <a:defRPr sz="2000" b="0" i="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p>
        </p:txBody>
      </p:sp>
      <p:pic>
        <p:nvPicPr>
          <p:cNvPr id="5" name="Picture 4" descr="\\colhpafil004\Colindale_Data\HQ Group and LARS\Group Data\Design\Branding and logos\PHE logos with strapline\Small without Old French text\PHE small logo for A4.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13574"/>
            <a:ext cx="3674110" cy="181229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1 lin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9552" y="476672"/>
            <a:ext cx="8028000" cy="576064"/>
          </a:xfrm>
        </p:spPr>
        <p:txBody>
          <a:bodyPr anchor="t" anchorCtr="0"/>
          <a:lstStyle>
            <a:lvl1pPr>
              <a:defRPr sz="4000" baseline="0">
                <a:solidFill>
                  <a:srgbClr val="00AE9E"/>
                </a:solidFill>
                <a:latin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hasCustomPrompt="1"/>
          </p:nvPr>
        </p:nvSpPr>
        <p:spPr>
          <a:xfrm>
            <a:off x="558000" y="1340768"/>
            <a:ext cx="8028000" cy="4608512"/>
          </a:xfrm>
        </p:spPr>
        <p:txBody>
          <a:bodyPr/>
          <a:lstStyle>
            <a:lvl1pPr>
              <a:spcBef>
                <a:spcPts val="1200"/>
              </a:spcBef>
              <a:defRPr sz="1800" b="0" baseline="0">
                <a:solidFill>
                  <a:schemeClr val="tx1"/>
                </a:solidFill>
              </a:defRPr>
            </a:lvl1pPr>
          </a:lstStyle>
          <a:p>
            <a:pPr lvl="0"/>
            <a:r>
              <a:rPr lang="en-US" dirty="0" smtClean="0"/>
              <a:t>Use 12-18pt Arial for text. Do not use other fonts.</a:t>
            </a:r>
          </a:p>
        </p:txBody>
      </p:sp>
      <p:sp>
        <p:nvSpPr>
          <p:cNvPr id="5" name="Slide Number Placeholder 5"/>
          <p:cNvSpPr>
            <a:spLocks noGrp="1"/>
          </p:cNvSpPr>
          <p:nvPr>
            <p:ph type="sldNum" sz="quarter" idx="10"/>
          </p:nvPr>
        </p:nvSpPr>
        <p:spPr>
          <a:xfrm>
            <a:off x="467544" y="6308725"/>
            <a:ext cx="8604448" cy="549275"/>
          </a:xfrm>
          <a:solidFill>
            <a:schemeClr val="bg1"/>
          </a:solidFill>
        </p:spPr>
        <p:txBody>
          <a:bodyPr/>
          <a:lstStyle>
            <a:lvl1pPr>
              <a:defRPr>
                <a:solidFill>
                  <a:schemeClr val="bg2"/>
                </a:solidFill>
              </a:defRPr>
            </a:lvl1pPr>
          </a:lstStyle>
          <a:p>
            <a:r>
              <a:rPr lang="en-US" dirty="0" smtClean="0"/>
              <a:t>  </a:t>
            </a:r>
            <a:fld id="{11CAC823-C914-47A8-B1E8-ECC3F565C632}" type="slidenum">
              <a:rPr lang="en-US" smtClean="0"/>
              <a:pPr/>
              <a:t>‹#›</a:t>
            </a:fld>
            <a:endParaRPr lang="en-US" dirty="0"/>
          </a:p>
        </p:txBody>
      </p:sp>
      <p:sp>
        <p:nvSpPr>
          <p:cNvPr id="6" name="Footer Placeholder 5"/>
          <p:cNvSpPr>
            <a:spLocks noGrp="1"/>
          </p:cNvSpPr>
          <p:nvPr>
            <p:ph type="ftr" sz="quarter" idx="11"/>
          </p:nvPr>
        </p:nvSpPr>
        <p:spPr/>
        <p:txBody>
          <a:bodyPr/>
          <a:lstStyle>
            <a:lvl1pPr algn="l">
              <a:defRPr sz="1200" baseline="0" dirty="0" smtClean="0">
                <a:solidFill>
                  <a:schemeClr val="bg2"/>
                </a:solidFill>
                <a:latin typeface="Arial" pitchFamily="34" charset="0"/>
              </a:defRPr>
            </a:lvl1pPr>
          </a:lstStyle>
          <a:p>
            <a:pPr>
              <a:defRPr/>
            </a:pPr>
            <a:r>
              <a:rPr lang="en-GB" smtClean="0"/>
              <a:t>East Midlands Public Health Practitioner Registration Scheme</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icture Only">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0"/>
            <a:ext cx="9144000" cy="6308725"/>
          </a:xfrm>
        </p:spPr>
        <p:txBody>
          <a:bodyPr rtlCol="0">
            <a:normAutofit/>
          </a:bodyPr>
          <a:lstStyle/>
          <a:p>
            <a:pPr lvl="0"/>
            <a:endParaRPr lang="en-US" noProof="0"/>
          </a:p>
        </p:txBody>
      </p:sp>
      <p:sp>
        <p:nvSpPr>
          <p:cNvPr id="5" name="Slide Number Placeholder 5"/>
          <p:cNvSpPr>
            <a:spLocks noGrp="1"/>
          </p:cNvSpPr>
          <p:nvPr>
            <p:ph type="sldNum" sz="quarter" idx="10"/>
          </p:nvPr>
        </p:nvSpPr>
        <p:spPr>
          <a:xfrm>
            <a:off x="467544" y="6308725"/>
            <a:ext cx="8604448" cy="549275"/>
          </a:xfrm>
          <a:solidFill>
            <a:schemeClr val="bg1"/>
          </a:solidFill>
        </p:spPr>
        <p:txBody>
          <a:bodyPr/>
          <a:lstStyle>
            <a:lvl1pPr>
              <a:defRPr>
                <a:solidFill>
                  <a:schemeClr val="bg2"/>
                </a:solidFill>
              </a:defRPr>
            </a:lvl1pPr>
          </a:lstStyle>
          <a:p>
            <a:r>
              <a:rPr lang="en-US" dirty="0" smtClean="0"/>
              <a:t>  </a:t>
            </a:r>
            <a:fld id="{11CAC823-C914-47A8-B1E8-ECC3F565C632}" type="slidenum">
              <a:rPr lang="en-US" smtClean="0"/>
              <a:pPr/>
              <a:t>‹#›</a:t>
            </a:fld>
            <a:endParaRPr lang="en-US" dirty="0"/>
          </a:p>
        </p:txBody>
      </p:sp>
      <p:sp>
        <p:nvSpPr>
          <p:cNvPr id="6" name="Footer Placeholder 5"/>
          <p:cNvSpPr>
            <a:spLocks noGrp="1"/>
          </p:cNvSpPr>
          <p:nvPr>
            <p:ph type="ftr" sz="quarter" idx="11"/>
          </p:nvPr>
        </p:nvSpPr>
        <p:spPr>
          <a:xfrm>
            <a:off x="900113" y="6308725"/>
            <a:ext cx="7704137" cy="549275"/>
          </a:xfrm>
        </p:spPr>
        <p:txBody>
          <a:bodyPr/>
          <a:lstStyle>
            <a:lvl1pPr algn="l">
              <a:defRPr sz="1200" baseline="0" dirty="0" smtClean="0">
                <a:solidFill>
                  <a:schemeClr val="bg2"/>
                </a:solidFill>
                <a:latin typeface="Arial" pitchFamily="34" charset="0"/>
              </a:defRPr>
            </a:lvl1pPr>
          </a:lstStyle>
          <a:p>
            <a:pPr>
              <a:defRPr/>
            </a:pPr>
            <a:r>
              <a:rPr lang="en-GB" smtClean="0"/>
              <a:t>East Midlands Public Health Practitioner Registration Scheme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57213" y="274638"/>
            <a:ext cx="8029575" cy="1143000"/>
          </a:xfrm>
          <a:prstGeom prst="rect">
            <a:avLst/>
          </a:prstGeom>
        </p:spPr>
        <p:txBody>
          <a:bodyPr vert="horz" lIns="0" tIns="0" rIns="0" bIns="0" rtlCol="0" anchor="ctr">
            <a:normAutofit/>
          </a:bodyPr>
          <a:lstStyle/>
          <a:p>
            <a:r>
              <a:rPr lang="en-US" dirty="0" smtClean="0"/>
              <a:t>Click to edit Master title style</a:t>
            </a:r>
            <a:endParaRPr lang="en-US" dirty="0"/>
          </a:p>
        </p:txBody>
      </p:sp>
      <p:sp>
        <p:nvSpPr>
          <p:cNvPr id="1027" name="Text Placeholder 2"/>
          <p:cNvSpPr>
            <a:spLocks noGrp="1"/>
          </p:cNvSpPr>
          <p:nvPr>
            <p:ph type="body" idx="1"/>
          </p:nvPr>
        </p:nvSpPr>
        <p:spPr bwMode="auto">
          <a:xfrm>
            <a:off x="557213" y="1600200"/>
            <a:ext cx="8029575" cy="452596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5"/>
          <p:cNvSpPr>
            <a:spLocks noGrp="1"/>
          </p:cNvSpPr>
          <p:nvPr>
            <p:ph type="sldNum" sz="quarter" idx="4"/>
          </p:nvPr>
        </p:nvSpPr>
        <p:spPr>
          <a:xfrm>
            <a:off x="0" y="6308725"/>
            <a:ext cx="9144000" cy="549275"/>
          </a:xfrm>
          <a:prstGeom prst="rect">
            <a:avLst/>
          </a:prstGeom>
          <a:solidFill>
            <a:schemeClr val="bg2"/>
          </a:solidFill>
        </p:spPr>
        <p:txBody>
          <a:bodyPr vert="horz" wrap="square" lIns="0" tIns="0" rIns="91440" bIns="0" numCol="1" anchor="ctr" anchorCtr="0" compatLnSpc="1">
            <a:prstTxWarp prst="textNoShape">
              <a:avLst/>
            </a:prstTxWarp>
          </a:bodyPr>
          <a:lstStyle>
            <a:lvl1pPr>
              <a:defRPr sz="1200">
                <a:solidFill>
                  <a:schemeClr val="bg1"/>
                </a:solidFill>
              </a:defRPr>
            </a:lvl1pPr>
          </a:lstStyle>
          <a:p>
            <a:r>
              <a:rPr lang="en-US" dirty="0" smtClean="0"/>
              <a:t>  </a:t>
            </a:r>
            <a:fld id="{2184E3F7-0A6D-402E-9A10-86793C1DC96E}" type="slidenum">
              <a:rPr lang="en-US" smtClean="0"/>
              <a:pPr/>
              <a:t>‹#›</a:t>
            </a:fld>
            <a:r>
              <a:rPr lang="en-US" dirty="0" smtClean="0"/>
              <a:t> </a:t>
            </a:r>
            <a:endParaRPr lang="en-US" dirty="0"/>
          </a:p>
        </p:txBody>
      </p:sp>
      <p:sp>
        <p:nvSpPr>
          <p:cNvPr id="6" name="Footer Placeholder 5"/>
          <p:cNvSpPr>
            <a:spLocks noGrp="1"/>
          </p:cNvSpPr>
          <p:nvPr>
            <p:ph type="ftr" sz="quarter" idx="3"/>
          </p:nvPr>
        </p:nvSpPr>
        <p:spPr>
          <a:xfrm>
            <a:off x="900113" y="6308725"/>
            <a:ext cx="7704137" cy="549275"/>
          </a:xfrm>
          <a:prstGeom prst="rect">
            <a:avLst/>
          </a:prstGeom>
        </p:spPr>
        <p:txBody>
          <a:bodyPr vert="horz" lIns="0" tIns="0" rIns="0" bIns="0" rtlCol="0" anchor="ctr"/>
          <a:lstStyle>
            <a:lvl1pPr algn="l" fontAlgn="auto">
              <a:spcBef>
                <a:spcPts val="0"/>
              </a:spcBef>
              <a:spcAft>
                <a:spcPts val="0"/>
              </a:spcAft>
              <a:defRPr sz="1200" baseline="0" smtClean="0">
                <a:solidFill>
                  <a:schemeClr val="bg1"/>
                </a:solidFill>
                <a:latin typeface="Arial" pitchFamily="34" charset="0"/>
                <a:ea typeface="+mn-ea"/>
                <a:cs typeface="+mn-cs"/>
              </a:defRPr>
            </a:lvl1pPr>
          </a:lstStyle>
          <a:p>
            <a:pPr>
              <a:defRPr/>
            </a:pPr>
            <a:r>
              <a:rPr lang="en-GB" smtClean="0"/>
              <a:t>East Midlands Public Health Practitioner Registration Scheme</a:t>
            </a:r>
            <a:endParaRPr lang="en-US" dirty="0"/>
          </a:p>
        </p:txBody>
      </p:sp>
    </p:spTree>
  </p:cSld>
  <p:clrMap bg1="lt1" tx1="dk1" bg2="lt2" tx2="dk2" accent1="accent1" accent2="accent2" accent3="accent3" accent4="accent4" accent5="accent5" accent6="accent6" hlink="hlink" folHlink="folHlink"/>
  <p:sldLayoutIdLst>
    <p:sldLayoutId id="2147483754" r:id="rId1"/>
    <p:sldLayoutId id="2147483755" r:id="rId2"/>
    <p:sldLayoutId id="2147483762" r:id="rId3"/>
  </p:sldLayoutIdLst>
  <p:hf sldNum="0" hdr="0" dt="0"/>
  <p:txStyles>
    <p:titleStyle>
      <a:lvl1pPr algn="l" rtl="0" fontAlgn="base">
        <a:spcBef>
          <a:spcPct val="0"/>
        </a:spcBef>
        <a:spcAft>
          <a:spcPct val="0"/>
        </a:spcAft>
        <a:defRPr sz="4000" kern="1200" spc="-150">
          <a:solidFill>
            <a:srgbClr val="00AE9E"/>
          </a:solidFill>
          <a:latin typeface="+mj-lt"/>
          <a:ea typeface="ヒラギノ角ゴ Pro W3" pitchFamily="84" charset="-128"/>
          <a:cs typeface="ヒラギノ角ゴ Pro W3" pitchFamily="84" charset="-128"/>
        </a:defRPr>
      </a:lvl1pPr>
      <a:lvl2pPr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2pPr>
      <a:lvl3pPr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3pPr>
      <a:lvl4pPr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4pPr>
      <a:lvl5pPr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5pPr>
      <a:lvl6pPr marL="4572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6pPr>
      <a:lvl7pPr marL="9144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7pPr>
      <a:lvl8pPr marL="13716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8pPr>
      <a:lvl9pPr marL="18288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9pPr>
    </p:titleStyle>
    <p:bodyStyle>
      <a:lvl1pPr algn="l" rtl="0" fontAlgn="base">
        <a:spcBef>
          <a:spcPts val="1200"/>
        </a:spcBef>
        <a:spcAft>
          <a:spcPct val="0"/>
        </a:spcAft>
        <a:buFont typeface="Arial" pitchFamily="84" charset="0"/>
        <a:defRPr kern="1200">
          <a:solidFill>
            <a:srgbClr val="00AE9E"/>
          </a:solidFill>
          <a:latin typeface="Arial" pitchFamily="34" charset="0"/>
          <a:ea typeface="ヒラギノ角ゴ Pro W3" pitchFamily="84" charset="-128"/>
          <a:cs typeface="ヒラギノ角ゴ Pro W3" pitchFamily="84" charset="-128"/>
        </a:defRPr>
      </a:lvl1pPr>
      <a:lvl2pPr algn="l" rtl="0" fontAlgn="base">
        <a:spcBef>
          <a:spcPts val="600"/>
        </a:spcBef>
        <a:spcAft>
          <a:spcPct val="0"/>
        </a:spcAft>
        <a:defRPr kern="1200">
          <a:solidFill>
            <a:schemeClr val="tx1"/>
          </a:solidFill>
          <a:latin typeface="Arial" pitchFamily="34" charset="0"/>
          <a:ea typeface="ヒラギノ角ゴ Pro W3" pitchFamily="84" charset="-128"/>
          <a:cs typeface="+mn-cs"/>
        </a:defRPr>
      </a:lvl2pPr>
      <a:lvl3pPr marL="215900" indent="-215900" algn="l" rtl="0" fontAlgn="base">
        <a:spcBef>
          <a:spcPts val="600"/>
        </a:spcBef>
        <a:spcAft>
          <a:spcPct val="0"/>
        </a:spcAft>
        <a:buFont typeface="Arial" pitchFamily="84" charset="0"/>
        <a:buChar char="•"/>
        <a:defRPr kern="1200">
          <a:solidFill>
            <a:schemeClr val="tx1"/>
          </a:solidFill>
          <a:latin typeface="Arial" pitchFamily="34" charset="0"/>
          <a:ea typeface="ヒラギノ角ゴ Pro W3" pitchFamily="84" charset="-128"/>
          <a:cs typeface="+mn-cs"/>
        </a:defRPr>
      </a:lvl3pPr>
      <a:lvl4pPr marL="898525" indent="-287338" algn="l" rtl="0" fontAlgn="base">
        <a:spcBef>
          <a:spcPts val="600"/>
        </a:spcBef>
        <a:spcAft>
          <a:spcPct val="0"/>
        </a:spcAft>
        <a:buFont typeface="Arial" pitchFamily="84" charset="0"/>
        <a:buChar char="–"/>
        <a:defRPr sz="1600" kern="1200">
          <a:solidFill>
            <a:schemeClr val="tx1"/>
          </a:solidFill>
          <a:latin typeface="Arial" pitchFamily="34" charset="0"/>
          <a:ea typeface="ヒラギノ角ゴ Pro W3" pitchFamily="84" charset="-128"/>
          <a:cs typeface="+mn-cs"/>
        </a:defRPr>
      </a:lvl4pPr>
      <a:lvl5pPr marL="1431925" indent="-263525" algn="l" rtl="0" fontAlgn="base">
        <a:spcBef>
          <a:spcPct val="20000"/>
        </a:spcBef>
        <a:spcAft>
          <a:spcPct val="0"/>
        </a:spcAft>
        <a:buFontTx/>
        <a:buNone/>
        <a:defRPr sz="1600" kern="1200">
          <a:solidFill>
            <a:schemeClr val="tx1"/>
          </a:solidFill>
          <a:latin typeface="Arial" pitchFamily="34" charset="0"/>
          <a:ea typeface="ヒラギノ角ゴ Pro W3" pitchFamily="8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eastmidlandsdeanery.nhs.uk/page.php?id=1876"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GB" b="1" dirty="0"/>
              <a:t>East Midlands Public Health Practitioner Registration Scheme</a:t>
            </a:r>
          </a:p>
        </p:txBody>
      </p:sp>
      <p:sp>
        <p:nvSpPr>
          <p:cNvPr id="3" name="Subtitle 2"/>
          <p:cNvSpPr>
            <a:spLocks noGrp="1"/>
          </p:cNvSpPr>
          <p:nvPr>
            <p:ph type="subTitle" idx="1"/>
          </p:nvPr>
        </p:nvSpPr>
        <p:spPr>
          <a:xfrm>
            <a:off x="558000" y="4653136"/>
            <a:ext cx="7633648" cy="1706488"/>
          </a:xfrm>
        </p:spPr>
        <p:txBody>
          <a:bodyPr/>
          <a:lstStyle/>
          <a:p>
            <a:r>
              <a:rPr lang="en-GB" dirty="0" smtClean="0"/>
              <a:t>Maxine Lazzari, Support Manager</a:t>
            </a:r>
          </a:p>
          <a:p>
            <a:r>
              <a:rPr lang="en-GB" dirty="0" smtClean="0"/>
              <a:t>19 April 2016</a:t>
            </a:r>
            <a:endParaRPr lang="en-GB" dirty="0"/>
          </a:p>
        </p:txBody>
      </p:sp>
      <p:pic>
        <p:nvPicPr>
          <p:cNvPr id="4" name="Picture 3" descr="letterheads Jpeg template-2header.jpg"/>
          <p:cNvPicPr/>
          <p:nvPr/>
        </p:nvPicPr>
        <p:blipFill rotWithShape="1">
          <a:blip r:embed="rId3" cstate="print">
            <a:extLst>
              <a:ext uri="{28A0092B-C50C-407E-A947-70E740481C1C}">
                <a14:useLocalDpi xmlns:a14="http://schemas.microsoft.com/office/drawing/2010/main" val="0"/>
              </a:ext>
            </a:extLst>
          </a:blip>
          <a:srcRect l="57944"/>
          <a:stretch/>
        </p:blipFill>
        <p:spPr bwMode="auto">
          <a:xfrm>
            <a:off x="5323785" y="4941168"/>
            <a:ext cx="3208655" cy="1104900"/>
          </a:xfrm>
          <a:prstGeom prst="rect">
            <a:avLst/>
          </a:prstGeom>
          <a:noFill/>
          <a:ln>
            <a:noFill/>
          </a:ln>
          <a:extLst>
            <a:ext uri="{53640926-AAD7-44D8-BBD7-CCE9431645EC}">
              <a14:shadowObscured xmlns:a14="http://schemas.microsoft.com/office/drawing/2010/main"/>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rgbClr val="A50021"/>
                </a:solidFill>
              </a:rPr>
              <a:t>January 2017</a:t>
            </a:r>
            <a:endParaRPr lang="en-GB" dirty="0">
              <a:solidFill>
                <a:srgbClr val="A50021"/>
              </a:solidFill>
            </a:endParaRPr>
          </a:p>
        </p:txBody>
      </p:sp>
      <p:sp>
        <p:nvSpPr>
          <p:cNvPr id="3" name="Content Placeholder 2"/>
          <p:cNvSpPr>
            <a:spLocks noGrp="1"/>
          </p:cNvSpPr>
          <p:nvPr>
            <p:ph idx="1"/>
          </p:nvPr>
        </p:nvSpPr>
        <p:spPr/>
        <p:txBody>
          <a:bodyPr/>
          <a:lstStyle/>
          <a:p>
            <a:pPr marL="285750" indent="-285750">
              <a:buFont typeface="Arial" panose="020B0604020202020204" pitchFamily="34" charset="0"/>
              <a:buChar char="•"/>
            </a:pPr>
            <a:r>
              <a:rPr lang="en-GB" dirty="0" smtClean="0"/>
              <a:t>All indicators evidenced and portfolio completed - ready for verification by the UKPHR</a:t>
            </a:r>
          </a:p>
          <a:p>
            <a:pPr marL="285750" indent="-285750">
              <a:buFont typeface="Arial" panose="020B0604020202020204" pitchFamily="34" charset="0"/>
              <a:buChar char="•"/>
            </a:pPr>
            <a:r>
              <a:rPr lang="en-GB" dirty="0" smtClean="0"/>
              <a:t>Verification panel </a:t>
            </a:r>
          </a:p>
          <a:p>
            <a:pPr marL="285750" indent="-285750">
              <a:buFont typeface="Arial" panose="020B0604020202020204" pitchFamily="34" charset="0"/>
              <a:buChar char="•"/>
            </a:pPr>
            <a:r>
              <a:rPr lang="en-GB" dirty="0" smtClean="0"/>
              <a:t>Registration Panel</a:t>
            </a:r>
          </a:p>
          <a:p>
            <a:pPr marL="285750" indent="-285750">
              <a:buFont typeface="Arial" panose="020B0604020202020204" pitchFamily="34" charset="0"/>
              <a:buChar char="•"/>
            </a:pPr>
            <a:r>
              <a:rPr lang="en-GB" dirty="0" smtClean="0"/>
              <a:t>Apply for Registration </a:t>
            </a:r>
          </a:p>
          <a:p>
            <a:pPr marL="285750" indent="-285750">
              <a:buFont typeface="Arial" panose="020B0604020202020204" pitchFamily="34" charset="0"/>
              <a:buChar char="•"/>
            </a:pPr>
            <a:r>
              <a:rPr lang="en-GB" dirty="0" smtClean="0"/>
              <a:t>CPD</a:t>
            </a:r>
          </a:p>
        </p:txBody>
      </p:sp>
      <p:sp>
        <p:nvSpPr>
          <p:cNvPr id="4" name="Footer Placeholder 3"/>
          <p:cNvSpPr>
            <a:spLocks noGrp="1"/>
          </p:cNvSpPr>
          <p:nvPr>
            <p:ph type="ftr" sz="quarter" idx="11"/>
          </p:nvPr>
        </p:nvSpPr>
        <p:spPr/>
        <p:txBody>
          <a:bodyPr/>
          <a:lstStyle/>
          <a:p>
            <a:pPr>
              <a:defRPr/>
            </a:pPr>
            <a:r>
              <a:rPr lang="en-GB" smtClean="0"/>
              <a:t>East Midlands Public Health Practitioner Registration Scheme</a:t>
            </a:r>
            <a:endParaRPr lang="en-US" dirty="0"/>
          </a:p>
        </p:txBody>
      </p:sp>
    </p:spTree>
    <p:extLst>
      <p:ext uri="{BB962C8B-B14F-4D97-AF65-F5344CB8AC3E}">
        <p14:creationId xmlns:p14="http://schemas.microsoft.com/office/powerpoint/2010/main" val="36981593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rgbClr val="CC0000"/>
                </a:solidFill>
              </a:rPr>
              <a:t>Website &amp; Contacts</a:t>
            </a:r>
            <a:endParaRPr lang="en-GB" dirty="0">
              <a:solidFill>
                <a:srgbClr val="CC0000"/>
              </a:solidFill>
            </a:endParaRPr>
          </a:p>
        </p:txBody>
      </p:sp>
      <p:sp>
        <p:nvSpPr>
          <p:cNvPr id="3" name="Content Placeholder 2"/>
          <p:cNvSpPr>
            <a:spLocks noGrp="1"/>
          </p:cNvSpPr>
          <p:nvPr>
            <p:ph idx="1"/>
          </p:nvPr>
        </p:nvSpPr>
        <p:spPr/>
        <p:txBody>
          <a:bodyPr/>
          <a:lstStyle/>
          <a:p>
            <a:r>
              <a:rPr lang="en-GB" dirty="0" smtClean="0"/>
              <a:t>Health Education England working across the East Midlands:</a:t>
            </a:r>
          </a:p>
          <a:p>
            <a:r>
              <a:rPr lang="en-GB" dirty="0">
                <a:hlinkClick r:id="rId3"/>
              </a:rPr>
              <a:t>https</a:t>
            </a:r>
            <a:r>
              <a:rPr lang="en-GB" dirty="0" smtClean="0">
                <a:hlinkClick r:id="rId3"/>
              </a:rPr>
              <a:t>://www.eastmidlandsdeanery.nhs.uk/page.php?id=1876</a:t>
            </a:r>
            <a:r>
              <a:rPr lang="en-GB" dirty="0" smtClean="0"/>
              <a:t> (School of Public Health)</a:t>
            </a:r>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r>
              <a:rPr lang="en-GB" dirty="0" smtClean="0"/>
              <a:t>Please get in touch if you have any questions.</a:t>
            </a:r>
          </a:p>
          <a:p>
            <a:endParaRPr lang="en-GB" dirty="0"/>
          </a:p>
          <a:p>
            <a:endParaRPr lang="en-GB" dirty="0"/>
          </a:p>
        </p:txBody>
      </p:sp>
      <p:sp>
        <p:nvSpPr>
          <p:cNvPr id="4" name="Footer Placeholder 3"/>
          <p:cNvSpPr>
            <a:spLocks noGrp="1"/>
          </p:cNvSpPr>
          <p:nvPr>
            <p:ph type="ftr" sz="quarter" idx="11"/>
          </p:nvPr>
        </p:nvSpPr>
        <p:spPr/>
        <p:txBody>
          <a:bodyPr/>
          <a:lstStyle/>
          <a:p>
            <a:pPr>
              <a:defRPr/>
            </a:pPr>
            <a:r>
              <a:rPr lang="en-GB" smtClean="0"/>
              <a:t>East Midlands Public Health Practitioner Registration Scheme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744453888"/>
              </p:ext>
            </p:extLst>
          </p:nvPr>
        </p:nvGraphicFramePr>
        <p:xfrm>
          <a:off x="539552" y="2708920"/>
          <a:ext cx="7848872" cy="2520280"/>
        </p:xfrm>
        <a:graphic>
          <a:graphicData uri="http://schemas.openxmlformats.org/drawingml/2006/table">
            <a:tbl>
              <a:tblPr firstRow="1" bandRow="1">
                <a:tableStyleId>{5C22544A-7EE6-4342-B048-85BDC9FD1C3A}</a:tableStyleId>
              </a:tblPr>
              <a:tblGrid>
                <a:gridCol w="3924436"/>
                <a:gridCol w="3924436"/>
              </a:tblGrid>
              <a:tr h="2520280">
                <a:tc>
                  <a:txBody>
                    <a:bodyPr/>
                    <a:lstStyle/>
                    <a:p>
                      <a:r>
                        <a:rPr lang="en-GB" dirty="0" smtClean="0"/>
                        <a:t>Maxine Lazzari</a:t>
                      </a:r>
                    </a:p>
                    <a:p>
                      <a:r>
                        <a:rPr lang="en-GB" dirty="0" smtClean="0"/>
                        <a:t>East Midlands Support Manager</a:t>
                      </a:r>
                    </a:p>
                    <a:p>
                      <a:endParaRPr lang="en-GB" dirty="0" smtClean="0"/>
                    </a:p>
                    <a:p>
                      <a:r>
                        <a:rPr lang="en-GB" dirty="0" smtClean="0"/>
                        <a:t>E: Maxine.lazzari@phe.gov.uk </a:t>
                      </a:r>
                    </a:p>
                    <a:p>
                      <a:r>
                        <a:rPr lang="en-GB" dirty="0" smtClean="0"/>
                        <a:t>T: 0115 8441366</a:t>
                      </a:r>
                    </a:p>
                    <a:p>
                      <a:r>
                        <a:rPr lang="en-GB" dirty="0" smtClean="0"/>
                        <a:t>M: 07766 204749</a:t>
                      </a:r>
                      <a:endParaRPr lang="en-GB" dirty="0"/>
                    </a:p>
                  </a:txBody>
                  <a:tcPr>
                    <a:solidFill>
                      <a:srgbClr val="A50021"/>
                    </a:solidFill>
                  </a:tcPr>
                </a:tc>
                <a:tc>
                  <a:txBody>
                    <a:bodyPr/>
                    <a:lstStyle/>
                    <a:p>
                      <a:r>
                        <a:rPr lang="en-GB" dirty="0" smtClean="0">
                          <a:solidFill>
                            <a:schemeClr val="bg1"/>
                          </a:solidFill>
                        </a:rPr>
                        <a:t>Jenny</a:t>
                      </a:r>
                      <a:r>
                        <a:rPr lang="en-GB" baseline="0" dirty="0" smtClean="0">
                          <a:solidFill>
                            <a:schemeClr val="bg1"/>
                          </a:solidFill>
                        </a:rPr>
                        <a:t> Pass</a:t>
                      </a:r>
                    </a:p>
                    <a:p>
                      <a:r>
                        <a:rPr lang="en-GB" sz="1800" b="1" kern="1200" dirty="0" smtClean="0">
                          <a:solidFill>
                            <a:schemeClr val="bg1"/>
                          </a:solidFill>
                          <a:effectLst/>
                          <a:latin typeface="+mn-lt"/>
                          <a:ea typeface="+mn-ea"/>
                          <a:cs typeface="+mn-cs"/>
                        </a:rPr>
                        <a:t>Administrative Support Officer</a:t>
                      </a:r>
                      <a:endParaRPr lang="en-GB" baseline="0" dirty="0" smtClean="0">
                        <a:solidFill>
                          <a:schemeClr val="bg1"/>
                        </a:solidFill>
                      </a:endParaRPr>
                    </a:p>
                    <a:p>
                      <a:endParaRPr lang="en-GB" baseline="0" dirty="0" smtClean="0">
                        <a:solidFill>
                          <a:schemeClr val="bg1"/>
                        </a:solidFill>
                      </a:endParaRPr>
                    </a:p>
                    <a:p>
                      <a:r>
                        <a:rPr lang="en-GB" dirty="0" smtClean="0">
                          <a:solidFill>
                            <a:schemeClr val="bg1"/>
                          </a:solidFill>
                        </a:rPr>
                        <a:t>E: Jenny.pass@phe.gov.uk  </a:t>
                      </a:r>
                    </a:p>
                    <a:p>
                      <a:r>
                        <a:rPr lang="en-GB" dirty="0" smtClean="0">
                          <a:solidFill>
                            <a:schemeClr val="bg1"/>
                          </a:solidFill>
                        </a:rPr>
                        <a:t>T: 0115 8441449 </a:t>
                      </a:r>
                      <a:endParaRPr lang="en-GB" dirty="0">
                        <a:solidFill>
                          <a:schemeClr val="bg1"/>
                        </a:solidFill>
                      </a:endParaRPr>
                    </a:p>
                  </a:txBody>
                  <a:tcPr>
                    <a:solidFill>
                      <a:srgbClr val="A50021"/>
                    </a:solidFill>
                  </a:tcPr>
                </a:tc>
              </a:tr>
            </a:tbl>
          </a:graphicData>
        </a:graphic>
      </p:graphicFrame>
    </p:spTree>
    <p:extLst>
      <p:ext uri="{BB962C8B-B14F-4D97-AF65-F5344CB8AC3E}">
        <p14:creationId xmlns:p14="http://schemas.microsoft.com/office/powerpoint/2010/main" val="13269140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solidFill>
                  <a:srgbClr val="A50021"/>
                </a:solidFill>
              </a:rPr>
              <a:t>What </a:t>
            </a:r>
            <a:r>
              <a:rPr lang="en-GB" dirty="0" smtClean="0">
                <a:solidFill>
                  <a:srgbClr val="A50021"/>
                </a:solidFill>
              </a:rPr>
              <a:t>will the scheme consist of?</a:t>
            </a:r>
            <a:endParaRPr lang="en-GB" dirty="0">
              <a:solidFill>
                <a:srgbClr val="A50021"/>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941934961"/>
              </p:ext>
            </p:extLst>
          </p:nvPr>
        </p:nvGraphicFramePr>
        <p:xfrm>
          <a:off x="557213" y="1341438"/>
          <a:ext cx="8029575" cy="49672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p:cNvSpPr>
            <a:spLocks noGrp="1"/>
          </p:cNvSpPr>
          <p:nvPr>
            <p:ph type="ftr" sz="quarter" idx="11"/>
          </p:nvPr>
        </p:nvSpPr>
        <p:spPr/>
        <p:txBody>
          <a:bodyPr/>
          <a:lstStyle/>
          <a:p>
            <a:pPr>
              <a:defRPr/>
            </a:pPr>
            <a:r>
              <a:rPr lang="en-GB" smtClean="0"/>
              <a:t>East Midlands Public Health Practitioner Registration Scheme</a:t>
            </a:r>
            <a:endParaRPr lang="en-US" dirty="0"/>
          </a:p>
        </p:txBody>
      </p:sp>
      <p:sp>
        <p:nvSpPr>
          <p:cNvPr id="15" name="TextBox 14"/>
          <p:cNvSpPr txBox="1"/>
          <p:nvPr/>
        </p:nvSpPr>
        <p:spPr>
          <a:xfrm>
            <a:off x="1835696" y="1628800"/>
            <a:ext cx="864096" cy="769441"/>
          </a:xfrm>
          <a:prstGeom prst="rect">
            <a:avLst/>
          </a:prstGeom>
          <a:noFill/>
        </p:spPr>
        <p:txBody>
          <a:bodyPr wrap="square" rtlCol="0">
            <a:spAutoFit/>
          </a:bodyPr>
          <a:lstStyle/>
          <a:p>
            <a:pPr algn="ctr"/>
            <a:r>
              <a:rPr lang="en-GB" sz="4400" b="1" dirty="0" smtClean="0">
                <a:solidFill>
                  <a:schemeClr val="bg1"/>
                </a:solidFill>
              </a:rPr>
              <a:t>24</a:t>
            </a:r>
            <a:endParaRPr lang="en-GB" sz="4400" b="1" dirty="0">
              <a:solidFill>
                <a:schemeClr val="bg1"/>
              </a:solidFill>
            </a:endParaRPr>
          </a:p>
        </p:txBody>
      </p:sp>
      <p:sp>
        <p:nvSpPr>
          <p:cNvPr id="16" name="TextBox 15"/>
          <p:cNvSpPr txBox="1"/>
          <p:nvPr/>
        </p:nvSpPr>
        <p:spPr>
          <a:xfrm>
            <a:off x="1835696" y="3429000"/>
            <a:ext cx="864096" cy="769441"/>
          </a:xfrm>
          <a:prstGeom prst="rect">
            <a:avLst/>
          </a:prstGeom>
          <a:noFill/>
        </p:spPr>
        <p:txBody>
          <a:bodyPr wrap="square" rtlCol="0">
            <a:spAutoFit/>
          </a:bodyPr>
          <a:lstStyle/>
          <a:p>
            <a:pPr algn="ctr"/>
            <a:r>
              <a:rPr lang="en-GB" sz="4400" b="1" dirty="0" smtClean="0">
                <a:solidFill>
                  <a:schemeClr val="bg1"/>
                </a:solidFill>
              </a:rPr>
              <a:t>12</a:t>
            </a:r>
            <a:endParaRPr lang="en-GB" sz="4400" b="1" dirty="0">
              <a:solidFill>
                <a:schemeClr val="bg1"/>
              </a:solidFill>
            </a:endParaRPr>
          </a:p>
        </p:txBody>
      </p:sp>
      <p:sp>
        <p:nvSpPr>
          <p:cNvPr id="17" name="TextBox 16"/>
          <p:cNvSpPr txBox="1"/>
          <p:nvPr/>
        </p:nvSpPr>
        <p:spPr>
          <a:xfrm>
            <a:off x="1835696" y="5179839"/>
            <a:ext cx="864096" cy="769441"/>
          </a:xfrm>
          <a:prstGeom prst="rect">
            <a:avLst/>
          </a:prstGeom>
          <a:noFill/>
        </p:spPr>
        <p:txBody>
          <a:bodyPr wrap="square" rtlCol="0">
            <a:spAutoFit/>
          </a:bodyPr>
          <a:lstStyle/>
          <a:p>
            <a:pPr algn="ctr"/>
            <a:r>
              <a:rPr lang="en-GB" sz="4400" b="1" dirty="0" smtClean="0">
                <a:solidFill>
                  <a:schemeClr val="bg1"/>
                </a:solidFill>
              </a:rPr>
              <a:t>3</a:t>
            </a:r>
            <a:endParaRPr lang="en-GB" sz="4400" b="1" dirty="0">
              <a:solidFill>
                <a:schemeClr val="bg1"/>
              </a:solidFill>
            </a:endParaRPr>
          </a:p>
        </p:txBody>
      </p:sp>
    </p:spTree>
    <p:extLst>
      <p:ext uri="{BB962C8B-B14F-4D97-AF65-F5344CB8AC3E}">
        <p14:creationId xmlns:p14="http://schemas.microsoft.com/office/powerpoint/2010/main" val="32236805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rgbClr val="A50021"/>
                </a:solidFill>
              </a:rPr>
              <a:t>How to apply?</a:t>
            </a:r>
            <a:endParaRPr lang="en-GB" dirty="0">
              <a:solidFill>
                <a:srgbClr val="A50021"/>
              </a:solidFill>
            </a:endParaRPr>
          </a:p>
        </p:txBody>
      </p:sp>
      <p:sp>
        <p:nvSpPr>
          <p:cNvPr id="3" name="Content Placeholder 2"/>
          <p:cNvSpPr>
            <a:spLocks noGrp="1"/>
          </p:cNvSpPr>
          <p:nvPr>
            <p:ph idx="1"/>
          </p:nvPr>
        </p:nvSpPr>
        <p:spPr>
          <a:xfrm>
            <a:off x="558000" y="1340768"/>
            <a:ext cx="8028000" cy="4608512"/>
          </a:xfrm>
        </p:spPr>
        <p:txBody>
          <a:bodyPr/>
          <a:lstStyle/>
          <a:p>
            <a:r>
              <a:rPr lang="en-GB" b="1" u="sng" dirty="0" smtClean="0"/>
              <a:t>Practitioners</a:t>
            </a:r>
          </a:p>
          <a:p>
            <a:endParaRPr lang="en-GB" b="1" u="sng" dirty="0"/>
          </a:p>
        </p:txBody>
      </p:sp>
      <p:sp>
        <p:nvSpPr>
          <p:cNvPr id="4" name="Footer Placeholder 3"/>
          <p:cNvSpPr>
            <a:spLocks noGrp="1"/>
          </p:cNvSpPr>
          <p:nvPr>
            <p:ph type="ftr" sz="quarter" idx="11"/>
          </p:nvPr>
        </p:nvSpPr>
        <p:spPr/>
        <p:txBody>
          <a:bodyPr/>
          <a:lstStyle/>
          <a:p>
            <a:pPr>
              <a:defRPr/>
            </a:pPr>
            <a:r>
              <a:rPr lang="en-GB" smtClean="0"/>
              <a:t>East Midlands Public Health Practitioner Registration Scheme</a:t>
            </a:r>
            <a:endParaRPr lang="en-US" dirty="0"/>
          </a:p>
        </p:txBody>
      </p:sp>
      <p:graphicFrame>
        <p:nvGraphicFramePr>
          <p:cNvPr id="6" name="Diagram 5"/>
          <p:cNvGraphicFramePr/>
          <p:nvPr>
            <p:extLst>
              <p:ext uri="{D42A27DB-BD31-4B8C-83A1-F6EECF244321}">
                <p14:modId xmlns:p14="http://schemas.microsoft.com/office/powerpoint/2010/main" val="3294108433"/>
              </p:ext>
            </p:extLst>
          </p:nvPr>
        </p:nvGraphicFramePr>
        <p:xfrm>
          <a:off x="1475656" y="1412776"/>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977175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rgbClr val="A50021"/>
                </a:solidFill>
              </a:rPr>
              <a:t>How to apply?</a:t>
            </a:r>
            <a:endParaRPr lang="en-GB" dirty="0">
              <a:solidFill>
                <a:srgbClr val="A50021"/>
              </a:solidFill>
            </a:endParaRPr>
          </a:p>
        </p:txBody>
      </p:sp>
      <p:sp>
        <p:nvSpPr>
          <p:cNvPr id="5" name="Footer Placeholder 4"/>
          <p:cNvSpPr>
            <a:spLocks noGrp="1"/>
          </p:cNvSpPr>
          <p:nvPr>
            <p:ph type="ftr" sz="quarter" idx="11"/>
          </p:nvPr>
        </p:nvSpPr>
        <p:spPr/>
        <p:txBody>
          <a:bodyPr/>
          <a:lstStyle/>
          <a:p>
            <a:r>
              <a:rPr lang="en-GB" smtClean="0"/>
              <a:t>East Midlands Public Health Practitioner Registration Scheme</a:t>
            </a:r>
            <a:endParaRPr lang="en-US" dirty="0"/>
          </a:p>
        </p:txBody>
      </p:sp>
      <p:sp>
        <p:nvSpPr>
          <p:cNvPr id="7" name="Content Placeholder 6"/>
          <p:cNvSpPr>
            <a:spLocks noGrp="1"/>
          </p:cNvSpPr>
          <p:nvPr>
            <p:ph idx="1"/>
          </p:nvPr>
        </p:nvSpPr>
        <p:spPr/>
        <p:txBody>
          <a:bodyPr/>
          <a:lstStyle/>
          <a:p>
            <a:r>
              <a:rPr lang="en-GB" b="1" u="sng" dirty="0" smtClean="0"/>
              <a:t>Assessors and Verifiers</a:t>
            </a:r>
          </a:p>
          <a:p>
            <a:endParaRPr lang="en-GB" b="1" u="sng" dirty="0"/>
          </a:p>
        </p:txBody>
      </p:sp>
      <p:graphicFrame>
        <p:nvGraphicFramePr>
          <p:cNvPr id="3" name="Diagram 2"/>
          <p:cNvGraphicFramePr/>
          <p:nvPr>
            <p:extLst>
              <p:ext uri="{D42A27DB-BD31-4B8C-83A1-F6EECF244321}">
                <p14:modId xmlns:p14="http://schemas.microsoft.com/office/powerpoint/2010/main" val="2082954898"/>
              </p:ext>
            </p:extLst>
          </p:nvPr>
        </p:nvGraphicFramePr>
        <p:xfrm>
          <a:off x="467544" y="1124744"/>
          <a:ext cx="8280920" cy="49685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161711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rgbClr val="A50021"/>
                </a:solidFill>
              </a:rPr>
              <a:t>Important Dates</a:t>
            </a:r>
            <a:endParaRPr lang="en-GB" dirty="0">
              <a:solidFill>
                <a:srgbClr val="A50021"/>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709940901"/>
              </p:ext>
            </p:extLst>
          </p:nvPr>
        </p:nvGraphicFramePr>
        <p:xfrm>
          <a:off x="557213" y="1341438"/>
          <a:ext cx="8029576" cy="4319812"/>
        </p:xfrm>
        <a:graphic>
          <a:graphicData uri="http://schemas.openxmlformats.org/drawingml/2006/table">
            <a:tbl>
              <a:tblPr firstRow="1" bandRow="1">
                <a:tableStyleId>{5C22544A-7EE6-4342-B048-85BDC9FD1C3A}</a:tableStyleId>
              </a:tblPr>
              <a:tblGrid>
                <a:gridCol w="4014788"/>
                <a:gridCol w="4014788"/>
              </a:tblGrid>
              <a:tr h="642253">
                <a:tc>
                  <a:txBody>
                    <a:bodyPr/>
                    <a:lstStyle/>
                    <a:p>
                      <a:r>
                        <a:rPr lang="en-GB" dirty="0" smtClean="0"/>
                        <a:t>Stage</a:t>
                      </a:r>
                      <a:endParaRPr lang="en-GB" dirty="0"/>
                    </a:p>
                  </a:txBody>
                  <a:tcPr/>
                </a:tc>
                <a:tc>
                  <a:txBody>
                    <a:bodyPr/>
                    <a:lstStyle/>
                    <a:p>
                      <a:r>
                        <a:rPr lang="en-GB" dirty="0" smtClean="0"/>
                        <a:t>Date</a:t>
                      </a:r>
                      <a:endParaRPr lang="en-GB" dirty="0"/>
                    </a:p>
                  </a:txBody>
                  <a:tcPr/>
                </a:tc>
              </a:tr>
              <a:tr h="642253">
                <a:tc>
                  <a:txBody>
                    <a:bodyPr/>
                    <a:lstStyle/>
                    <a:p>
                      <a:r>
                        <a:rPr lang="en-GB" dirty="0" smtClean="0"/>
                        <a:t>Applications</a:t>
                      </a:r>
                      <a:r>
                        <a:rPr lang="en-GB" baseline="0" dirty="0" smtClean="0"/>
                        <a:t> open</a:t>
                      </a:r>
                      <a:endParaRPr lang="en-GB" dirty="0"/>
                    </a:p>
                  </a:txBody>
                  <a:tcPr/>
                </a:tc>
                <a:tc>
                  <a:txBody>
                    <a:bodyPr/>
                    <a:lstStyle/>
                    <a:p>
                      <a:r>
                        <a:rPr lang="en-GB" dirty="0" smtClean="0"/>
                        <a:t>TODAY</a:t>
                      </a:r>
                      <a:endParaRPr lang="en-GB" dirty="0"/>
                    </a:p>
                  </a:txBody>
                  <a:tcPr/>
                </a:tc>
              </a:tr>
              <a:tr h="642253">
                <a:tc>
                  <a:txBody>
                    <a:bodyPr/>
                    <a:lstStyle/>
                    <a:p>
                      <a:r>
                        <a:rPr lang="en-GB" dirty="0" smtClean="0"/>
                        <a:t>Applications</a:t>
                      </a:r>
                      <a:r>
                        <a:rPr lang="en-GB" baseline="0" dirty="0" smtClean="0"/>
                        <a:t> close</a:t>
                      </a:r>
                      <a:endParaRPr lang="en-GB" dirty="0"/>
                    </a:p>
                  </a:txBody>
                  <a:tcPr/>
                </a:tc>
                <a:tc>
                  <a:txBody>
                    <a:bodyPr/>
                    <a:lstStyle/>
                    <a:p>
                      <a:r>
                        <a:rPr lang="en-GB" dirty="0" smtClean="0"/>
                        <a:t>5pm Monday 9 May 2016</a:t>
                      </a:r>
                      <a:endParaRPr lang="en-GB" dirty="0"/>
                    </a:p>
                  </a:txBody>
                  <a:tcPr/>
                </a:tc>
              </a:tr>
              <a:tr h="1108547">
                <a:tc>
                  <a:txBody>
                    <a:bodyPr/>
                    <a:lstStyle/>
                    <a:p>
                      <a:r>
                        <a:rPr lang="en-GB" dirty="0" smtClean="0"/>
                        <a:t>Steering</a:t>
                      </a:r>
                      <a:r>
                        <a:rPr lang="en-GB" baseline="0" dirty="0" smtClean="0"/>
                        <a:t> Group Review of applications</a:t>
                      </a:r>
                      <a:endParaRPr lang="en-GB" dirty="0"/>
                    </a:p>
                  </a:txBody>
                  <a:tcPr/>
                </a:tc>
                <a:tc>
                  <a:txBody>
                    <a:bodyPr/>
                    <a:lstStyle/>
                    <a:p>
                      <a:r>
                        <a:rPr lang="en-GB" dirty="0" smtClean="0"/>
                        <a:t>10-16</a:t>
                      </a:r>
                      <a:r>
                        <a:rPr lang="en-GB" baseline="0" dirty="0" smtClean="0"/>
                        <a:t> May 2016</a:t>
                      </a:r>
                      <a:endParaRPr lang="en-GB" dirty="0"/>
                    </a:p>
                  </a:txBody>
                  <a:tcPr/>
                </a:tc>
              </a:tr>
              <a:tr h="642253">
                <a:tc>
                  <a:txBody>
                    <a:bodyPr/>
                    <a:lstStyle/>
                    <a:p>
                      <a:r>
                        <a:rPr lang="en-GB" dirty="0" smtClean="0"/>
                        <a:t>Final selection made</a:t>
                      </a:r>
                      <a:endParaRPr lang="en-GB" dirty="0"/>
                    </a:p>
                  </a:txBody>
                  <a:tcPr/>
                </a:tc>
                <a:tc>
                  <a:txBody>
                    <a:bodyPr/>
                    <a:lstStyle/>
                    <a:p>
                      <a:r>
                        <a:rPr lang="en-GB" dirty="0" smtClean="0"/>
                        <a:t>19 May 2016</a:t>
                      </a:r>
                      <a:endParaRPr lang="en-GB" dirty="0"/>
                    </a:p>
                  </a:txBody>
                  <a:tcPr/>
                </a:tc>
              </a:tr>
              <a:tr h="642253">
                <a:tc>
                  <a:txBody>
                    <a:bodyPr/>
                    <a:lstStyle/>
                    <a:p>
                      <a:r>
                        <a:rPr lang="en-GB" dirty="0" smtClean="0"/>
                        <a:t>Candidates</a:t>
                      </a:r>
                      <a:r>
                        <a:rPr lang="en-GB" baseline="0" dirty="0" smtClean="0"/>
                        <a:t> notified</a:t>
                      </a:r>
                      <a:endParaRPr lang="en-GB" dirty="0"/>
                    </a:p>
                  </a:txBody>
                  <a:tcPr/>
                </a:tc>
                <a:tc>
                  <a:txBody>
                    <a:bodyPr/>
                    <a:lstStyle/>
                    <a:p>
                      <a:r>
                        <a:rPr lang="en-GB" dirty="0" smtClean="0"/>
                        <a:t>5pm Tuesday 24 May 2016</a:t>
                      </a:r>
                      <a:endParaRPr lang="en-GB" dirty="0"/>
                    </a:p>
                  </a:txBody>
                  <a:tcPr/>
                </a:tc>
              </a:tr>
            </a:tbl>
          </a:graphicData>
        </a:graphic>
      </p:graphicFrame>
      <p:sp>
        <p:nvSpPr>
          <p:cNvPr id="4" name="Footer Placeholder 3"/>
          <p:cNvSpPr>
            <a:spLocks noGrp="1"/>
          </p:cNvSpPr>
          <p:nvPr>
            <p:ph type="ftr" sz="quarter" idx="11"/>
          </p:nvPr>
        </p:nvSpPr>
        <p:spPr/>
        <p:txBody>
          <a:bodyPr/>
          <a:lstStyle/>
          <a:p>
            <a:pPr>
              <a:defRPr/>
            </a:pPr>
            <a:r>
              <a:rPr lang="en-GB" smtClean="0"/>
              <a:t>East Midlands Public Health Practitioner Registration Scheme</a:t>
            </a:r>
            <a:endParaRPr lang="en-US" dirty="0"/>
          </a:p>
        </p:txBody>
      </p:sp>
    </p:spTree>
    <p:extLst>
      <p:ext uri="{BB962C8B-B14F-4D97-AF65-F5344CB8AC3E}">
        <p14:creationId xmlns:p14="http://schemas.microsoft.com/office/powerpoint/2010/main" val="22641044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rgbClr val="A50021"/>
                </a:solidFill>
              </a:rPr>
              <a:t>Getting Started</a:t>
            </a:r>
            <a:r>
              <a:rPr lang="en-GB" dirty="0" smtClean="0"/>
              <a:t>	</a:t>
            </a:r>
            <a:endParaRPr lang="en-GB" dirty="0"/>
          </a:p>
        </p:txBody>
      </p:sp>
      <p:graphicFrame>
        <p:nvGraphicFramePr>
          <p:cNvPr id="12" name="Content Placeholder 11"/>
          <p:cNvGraphicFramePr>
            <a:graphicFrameLocks noGrp="1"/>
          </p:cNvGraphicFramePr>
          <p:nvPr>
            <p:ph idx="1"/>
            <p:extLst>
              <p:ext uri="{D42A27DB-BD31-4B8C-83A1-F6EECF244321}">
                <p14:modId xmlns:p14="http://schemas.microsoft.com/office/powerpoint/2010/main" val="2939970453"/>
              </p:ext>
            </p:extLst>
          </p:nvPr>
        </p:nvGraphicFramePr>
        <p:xfrm>
          <a:off x="557213" y="1341438"/>
          <a:ext cx="8029575" cy="4608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p:cNvSpPr>
            <a:spLocks noGrp="1"/>
          </p:cNvSpPr>
          <p:nvPr>
            <p:ph type="ftr" sz="quarter" idx="11"/>
          </p:nvPr>
        </p:nvSpPr>
        <p:spPr/>
        <p:txBody>
          <a:bodyPr/>
          <a:lstStyle/>
          <a:p>
            <a:pPr>
              <a:defRPr/>
            </a:pPr>
            <a:r>
              <a:rPr lang="en-GB" smtClean="0"/>
              <a:t>East Midlands Public Health Practitioner Registration Scheme</a:t>
            </a:r>
            <a:endParaRPr lang="en-US" dirty="0"/>
          </a:p>
        </p:txBody>
      </p:sp>
    </p:spTree>
    <p:extLst>
      <p:ext uri="{BB962C8B-B14F-4D97-AF65-F5344CB8AC3E}">
        <p14:creationId xmlns:p14="http://schemas.microsoft.com/office/powerpoint/2010/main" val="19244570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rgbClr val="A50021"/>
                </a:solidFill>
              </a:rPr>
              <a:t>Portfolio Development Group Workshops</a:t>
            </a:r>
            <a:endParaRPr lang="en-GB" dirty="0">
              <a:solidFill>
                <a:srgbClr val="A50021"/>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501890423"/>
              </p:ext>
            </p:extLst>
          </p:nvPr>
        </p:nvGraphicFramePr>
        <p:xfrm>
          <a:off x="557213" y="1341438"/>
          <a:ext cx="8029575" cy="4608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p:cNvSpPr>
            <a:spLocks noGrp="1"/>
          </p:cNvSpPr>
          <p:nvPr>
            <p:ph type="ftr" sz="quarter" idx="11"/>
          </p:nvPr>
        </p:nvSpPr>
        <p:spPr/>
        <p:txBody>
          <a:bodyPr/>
          <a:lstStyle/>
          <a:p>
            <a:pPr>
              <a:defRPr/>
            </a:pPr>
            <a:r>
              <a:rPr lang="en-GB" smtClean="0"/>
              <a:t>East Midlands Public Health Practitioner Registration Scheme</a:t>
            </a:r>
            <a:endParaRPr lang="en-US" dirty="0"/>
          </a:p>
        </p:txBody>
      </p:sp>
    </p:spTree>
    <p:extLst>
      <p:ext uri="{BB962C8B-B14F-4D97-AF65-F5344CB8AC3E}">
        <p14:creationId xmlns:p14="http://schemas.microsoft.com/office/powerpoint/2010/main" val="33118564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err="1" smtClean="0">
                <a:solidFill>
                  <a:srgbClr val="A50021"/>
                </a:solidFill>
              </a:rPr>
              <a:t>Eportfolio</a:t>
            </a:r>
            <a:endParaRPr lang="en-GB" dirty="0">
              <a:solidFill>
                <a:srgbClr val="A50021"/>
              </a:solidFill>
            </a:endParaRPr>
          </a:p>
        </p:txBody>
      </p:sp>
      <p:sp>
        <p:nvSpPr>
          <p:cNvPr id="3" name="Content Placeholder 2"/>
          <p:cNvSpPr>
            <a:spLocks noGrp="1"/>
          </p:cNvSpPr>
          <p:nvPr>
            <p:ph idx="1"/>
          </p:nvPr>
        </p:nvSpPr>
        <p:spPr/>
        <p:txBody>
          <a:bodyPr/>
          <a:lstStyle/>
          <a:p>
            <a:pPr marL="285750" indent="-285750">
              <a:buFont typeface="Arial" panose="020B0604020202020204" pitchFamily="34" charset="0"/>
              <a:buChar char="•"/>
            </a:pPr>
            <a:r>
              <a:rPr lang="en-GB" dirty="0" smtClean="0"/>
              <a:t>A complete virtual environment to upload and store work securely </a:t>
            </a:r>
          </a:p>
          <a:p>
            <a:pPr marL="285750" indent="-285750">
              <a:buFont typeface="Arial" panose="020B0604020202020204" pitchFamily="34" charset="0"/>
              <a:buChar char="•"/>
            </a:pPr>
            <a:r>
              <a:rPr lang="en-GB" dirty="0" smtClean="0"/>
              <a:t>Easily share work with assessors</a:t>
            </a:r>
          </a:p>
          <a:p>
            <a:pPr marL="285750" indent="-285750">
              <a:buFont typeface="Arial" panose="020B0604020202020204" pitchFamily="34" charset="0"/>
              <a:buChar char="•"/>
            </a:pPr>
            <a:r>
              <a:rPr lang="en-GB" dirty="0" smtClean="0"/>
              <a:t>Can be accessed from anywhere</a:t>
            </a:r>
          </a:p>
          <a:p>
            <a:pPr marL="285750" indent="-285750">
              <a:buFont typeface="Arial" panose="020B0604020202020204" pitchFamily="34" charset="0"/>
              <a:buChar char="•"/>
            </a:pPr>
            <a:r>
              <a:rPr lang="en-GB" dirty="0" smtClean="0"/>
              <a:t>Allows easy communication with assessors and other practitioners</a:t>
            </a:r>
          </a:p>
          <a:p>
            <a:pPr marL="285750" indent="-285750">
              <a:buFont typeface="Arial" panose="020B0604020202020204" pitchFamily="34" charset="0"/>
              <a:buChar char="•"/>
            </a:pPr>
            <a:r>
              <a:rPr lang="en-GB" dirty="0" smtClean="0"/>
              <a:t>Provides a full audit trail</a:t>
            </a:r>
          </a:p>
          <a:p>
            <a:pPr marL="285750" indent="-285750">
              <a:buFont typeface="Arial" panose="020B0604020202020204" pitchFamily="34" charset="0"/>
              <a:buChar char="•"/>
            </a:pPr>
            <a:r>
              <a:rPr lang="en-GB" dirty="0" smtClean="0"/>
              <a:t>Automatically complies the assessment log</a:t>
            </a:r>
          </a:p>
          <a:p>
            <a:pPr marL="285750" indent="-285750">
              <a:buFont typeface="Arial" panose="020B0604020202020204" pitchFamily="34" charset="0"/>
              <a:buChar char="•"/>
            </a:pPr>
            <a:r>
              <a:rPr lang="en-GB" dirty="0" smtClean="0"/>
              <a:t>Key Features include: Course finder, Evidence Wizard, Message Centre, Contact Diary and Forums.</a:t>
            </a:r>
          </a:p>
          <a:p>
            <a:pPr marL="285750" indent="-285750">
              <a:buFont typeface="Arial" panose="020B0604020202020204" pitchFamily="34" charset="0"/>
              <a:buChar char="•"/>
            </a:pPr>
            <a:r>
              <a:rPr lang="en-GB" dirty="0" smtClean="0"/>
              <a:t>Full training will be provided together with lots of help videos from other schemes who use the system</a:t>
            </a:r>
          </a:p>
          <a:p>
            <a:pPr marL="285750" indent="-285750">
              <a:buFont typeface="Arial" panose="020B0604020202020204" pitchFamily="34" charset="0"/>
              <a:buChar char="•"/>
            </a:pPr>
            <a:endParaRPr lang="en-GB" dirty="0" smtClean="0"/>
          </a:p>
        </p:txBody>
      </p:sp>
      <p:sp>
        <p:nvSpPr>
          <p:cNvPr id="4" name="Footer Placeholder 3"/>
          <p:cNvSpPr>
            <a:spLocks noGrp="1"/>
          </p:cNvSpPr>
          <p:nvPr>
            <p:ph type="ftr" sz="quarter" idx="11"/>
          </p:nvPr>
        </p:nvSpPr>
        <p:spPr/>
        <p:txBody>
          <a:bodyPr/>
          <a:lstStyle/>
          <a:p>
            <a:pPr>
              <a:defRPr/>
            </a:pPr>
            <a:r>
              <a:rPr lang="en-GB" smtClean="0"/>
              <a:t>East Midlands Public Health Practitioner Registration Scheme</a:t>
            </a:r>
            <a:endParaRPr lang="en-US" dirty="0"/>
          </a:p>
        </p:txBody>
      </p:sp>
    </p:spTree>
    <p:extLst>
      <p:ext uri="{BB962C8B-B14F-4D97-AF65-F5344CB8AC3E}">
        <p14:creationId xmlns:p14="http://schemas.microsoft.com/office/powerpoint/2010/main" val="4887742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rgbClr val="CC0000"/>
                </a:solidFill>
              </a:rPr>
              <a:t>Progress</a:t>
            </a:r>
            <a:endParaRPr lang="en-GB" dirty="0">
              <a:solidFill>
                <a:srgbClr val="CC0000"/>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36444262"/>
              </p:ext>
            </p:extLst>
          </p:nvPr>
        </p:nvGraphicFramePr>
        <p:xfrm>
          <a:off x="557213" y="1341438"/>
          <a:ext cx="8029575" cy="4608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p:cNvSpPr>
            <a:spLocks noGrp="1"/>
          </p:cNvSpPr>
          <p:nvPr>
            <p:ph type="ftr" sz="quarter" idx="11"/>
          </p:nvPr>
        </p:nvSpPr>
        <p:spPr/>
        <p:txBody>
          <a:bodyPr/>
          <a:lstStyle/>
          <a:p>
            <a:pPr>
              <a:defRPr/>
            </a:pPr>
            <a:r>
              <a:rPr lang="en-GB" smtClean="0"/>
              <a:t>East Midlands Public Health Practitioner Registration Scheme</a:t>
            </a:r>
            <a:endParaRPr lang="en-US" dirty="0"/>
          </a:p>
        </p:txBody>
      </p:sp>
    </p:spTree>
    <p:extLst>
      <p:ext uri="{BB962C8B-B14F-4D97-AF65-F5344CB8AC3E}">
        <p14:creationId xmlns:p14="http://schemas.microsoft.com/office/powerpoint/2010/main" val="1023063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Public Health England">
      <a:dk1>
        <a:sysClr val="windowText" lastClr="000000"/>
      </a:dk1>
      <a:lt1>
        <a:sysClr val="window" lastClr="FFFFFF"/>
      </a:lt1>
      <a:dk2>
        <a:srgbClr val="009966"/>
      </a:dk2>
      <a:lt2>
        <a:srgbClr val="98002E"/>
      </a:lt2>
      <a:accent1>
        <a:srgbClr val="11175E"/>
      </a:accent1>
      <a:accent2>
        <a:srgbClr val="D8B5A3"/>
      </a:accent2>
      <a:accent3>
        <a:srgbClr val="F9A25E"/>
      </a:accent3>
      <a:accent4>
        <a:srgbClr val="EEB111"/>
      </a:accent4>
      <a:accent5>
        <a:srgbClr val="00B274"/>
      </a:accent5>
      <a:accent6>
        <a:srgbClr val="A7A9AC"/>
      </a:accent6>
      <a:hlink>
        <a:srgbClr val="000000"/>
      </a:hlink>
      <a:folHlink>
        <a:srgbClr val="000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55547DEF730D74EA5543201242B40D3" ma:contentTypeVersion="4" ma:contentTypeDescription="Create a new document." ma:contentTypeScope="" ma:versionID="38304729b6ae88840934fbd9e3659a46">
  <xsd:schema xmlns:xsd="http://www.w3.org/2001/XMLSchema" xmlns:xs="http://www.w3.org/2001/XMLSchema" xmlns:p="http://schemas.microsoft.com/office/2006/metadata/properties" xmlns:ns1="http://schemas.microsoft.com/sharepoint/v3" targetNamespace="http://schemas.microsoft.com/office/2006/metadata/properties" ma:root="true" ma:fieldsID="5a2934534a101b84ced13955cceec645"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internalName="PublishingStartDate">
      <xsd:simpleType>
        <xsd:restriction base="dms:Unknown"/>
      </xsd:simpleType>
    </xsd:element>
    <xsd:element name="PublishingExpirationDate" ma:index="9" nillable="true" ma:displayName="Scheduling End Dat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3A37B0-C4D5-45BC-9BEF-33971ADA93DA}">
  <ds:schemaRefs>
    <ds:schemaRef ds:uri="http://schemas.microsoft.com/sharepoint/v3"/>
    <ds:schemaRef ds:uri="http://schemas.microsoft.com/office/2006/documentManagement/types"/>
    <ds:schemaRef ds:uri="http://purl.org/dc/dcmitype/"/>
    <ds:schemaRef ds:uri="http://www.w3.org/XML/1998/namespac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purl.org/dc/terms/"/>
  </ds:schemaRefs>
</ds:datastoreItem>
</file>

<file path=customXml/itemProps2.xml><?xml version="1.0" encoding="utf-8"?>
<ds:datastoreItem xmlns:ds="http://schemas.openxmlformats.org/officeDocument/2006/customXml" ds:itemID="{C07041E7-FB13-4750-83EC-BDBD72BC7149}">
  <ds:schemaRefs>
    <ds:schemaRef ds:uri="http://schemas.microsoft.com/sharepoint/v3/contenttype/forms"/>
  </ds:schemaRefs>
</ds:datastoreItem>
</file>

<file path=customXml/itemProps3.xml><?xml version="1.0" encoding="utf-8"?>
<ds:datastoreItem xmlns:ds="http://schemas.openxmlformats.org/officeDocument/2006/customXml" ds:itemID="{CB01B8BB-C820-44F6-AE27-2CF2BEB614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2256</TotalTime>
  <Words>2332</Words>
  <Application>Microsoft Office PowerPoint</Application>
  <PresentationFormat>On-screen Show (4:3)</PresentationFormat>
  <Paragraphs>158</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East Midlands Public Health Practitioner Registration Scheme</vt:lpstr>
      <vt:lpstr>What will the scheme consist of?</vt:lpstr>
      <vt:lpstr>How to apply?</vt:lpstr>
      <vt:lpstr>How to apply?</vt:lpstr>
      <vt:lpstr>Important Dates</vt:lpstr>
      <vt:lpstr>Getting Started </vt:lpstr>
      <vt:lpstr>Portfolio Development Group Workshops</vt:lpstr>
      <vt:lpstr>Eportfolio</vt:lpstr>
      <vt:lpstr>Progress</vt:lpstr>
      <vt:lpstr>January 2017</vt:lpstr>
      <vt:lpstr>Website &amp; Contacts</vt:lpstr>
    </vt:vector>
  </TitlesOfParts>
  <Company>Cabinet Office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Presentation-low-ink</dc:title>
  <dc:creator>Philip Hemmings</dc:creator>
  <cp:lastModifiedBy>Maxine Lazzari</cp:lastModifiedBy>
  <cp:revision>182</cp:revision>
  <cp:lastPrinted>2016-03-23T16:26:06Z</cp:lastPrinted>
  <dcterms:created xsi:type="dcterms:W3CDTF">2012-10-10T09:02:29Z</dcterms:created>
  <dcterms:modified xsi:type="dcterms:W3CDTF">2016-04-14T15:44:43Z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0x010100855547DEF730D74EA5543201242B40D3</vt:lpwstr>
  </property>
</Properties>
</file>