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56100-FC59-4B77-9E46-9B19D45A4A2A}" v="128" dt="2022-05-31T16:03:41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ADCFE-645E-4FE9-B707-41EB90B240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88DA54-6891-4B6B-9141-DC4D7E68E90A}">
      <dgm:prSet phldrT="[Text]" custT="1"/>
      <dgm:spPr/>
      <dgm:t>
        <a:bodyPr/>
        <a:lstStyle/>
        <a:p>
          <a:r>
            <a:rPr lang="en-US" sz="700"/>
            <a:t>Jonathan Corne</a:t>
          </a:r>
        </a:p>
        <a:p>
          <a:r>
            <a:rPr lang="en-US" sz="700"/>
            <a:t>Postgraduate Dean (East Midlands) - Generalism SRO</a:t>
          </a:r>
          <a:endParaRPr lang="en-GB" sz="700"/>
        </a:p>
      </dgm:t>
    </dgm:pt>
    <dgm:pt modelId="{55E6EBDE-7DF1-4F54-9091-19E1D20B239D}" type="parTrans" cxnId="{C6C62824-1348-42F4-979B-6547BAEED4E4}">
      <dgm:prSet/>
      <dgm:spPr/>
      <dgm:t>
        <a:bodyPr/>
        <a:lstStyle/>
        <a:p>
          <a:endParaRPr lang="en-GB"/>
        </a:p>
      </dgm:t>
    </dgm:pt>
    <dgm:pt modelId="{D8B4F04D-72AE-4F53-823C-190F28B083AD}" type="sibTrans" cxnId="{C6C62824-1348-42F4-979B-6547BAEED4E4}">
      <dgm:prSet/>
      <dgm:spPr/>
      <dgm:t>
        <a:bodyPr/>
        <a:lstStyle/>
        <a:p>
          <a:endParaRPr lang="en-GB"/>
        </a:p>
      </dgm:t>
    </dgm:pt>
    <dgm:pt modelId="{3FBC4659-055D-413E-A961-2DCADCDAD0F7}">
      <dgm:prSet custT="1"/>
      <dgm:spPr/>
      <dgm:t>
        <a:bodyPr/>
        <a:lstStyle/>
        <a:p>
          <a:endParaRPr lang="en-US" sz="700" dirty="0"/>
        </a:p>
        <a:p>
          <a:r>
            <a:rPr lang="en-GB" sz="700" dirty="0"/>
            <a:t>Senior Project Manager</a:t>
          </a:r>
        </a:p>
      </dgm:t>
    </dgm:pt>
    <dgm:pt modelId="{D2D17199-50F2-4293-8022-896266AC4C3E}" type="parTrans" cxnId="{4940F579-AEA2-4FF7-AF1E-67076CEBA16E}">
      <dgm:prSet/>
      <dgm:spPr/>
      <dgm:t>
        <a:bodyPr/>
        <a:lstStyle/>
        <a:p>
          <a:endParaRPr lang="en-GB"/>
        </a:p>
      </dgm:t>
    </dgm:pt>
    <dgm:pt modelId="{BDCF9B87-08B3-41DA-9FAE-690D5006C104}" type="sibTrans" cxnId="{4940F579-AEA2-4FF7-AF1E-67076CEBA16E}">
      <dgm:prSet/>
      <dgm:spPr/>
      <dgm:t>
        <a:bodyPr/>
        <a:lstStyle/>
        <a:p>
          <a:endParaRPr lang="en-GB"/>
        </a:p>
      </dgm:t>
    </dgm:pt>
    <dgm:pt modelId="{2389DE1D-F567-41D2-AD1A-CB5BE425D1AC}">
      <dgm:prSet custT="1"/>
      <dgm:spPr/>
      <dgm:t>
        <a:bodyPr/>
        <a:lstStyle/>
        <a:p>
          <a:endParaRPr lang="en-US" sz="700" dirty="0"/>
        </a:p>
        <a:p>
          <a:r>
            <a:rPr lang="en-US" sz="700" dirty="0"/>
            <a:t>Project Support Office</a:t>
          </a:r>
          <a:r>
            <a:rPr lang="en-US" sz="800" dirty="0"/>
            <a:t>r  </a:t>
          </a:r>
        </a:p>
        <a:p>
          <a:endParaRPr lang="en-GB" sz="700" dirty="0"/>
        </a:p>
      </dgm:t>
    </dgm:pt>
    <dgm:pt modelId="{24FD0AD7-17C2-4B8B-8CAA-CA2DCF386DC8}" type="parTrans" cxnId="{53506992-094E-461A-B89C-4909F9A7D3A5}">
      <dgm:prSet/>
      <dgm:spPr/>
      <dgm:t>
        <a:bodyPr/>
        <a:lstStyle/>
        <a:p>
          <a:endParaRPr lang="en-GB"/>
        </a:p>
      </dgm:t>
    </dgm:pt>
    <dgm:pt modelId="{8F7600B2-74FB-4712-B07A-8AF5F240F94C}" type="sibTrans" cxnId="{53506992-094E-461A-B89C-4909F9A7D3A5}">
      <dgm:prSet/>
      <dgm:spPr/>
      <dgm:t>
        <a:bodyPr/>
        <a:lstStyle/>
        <a:p>
          <a:endParaRPr lang="en-GB"/>
        </a:p>
      </dgm:t>
    </dgm:pt>
    <dgm:pt modelId="{61587BB9-D5A7-4E32-8403-3BC91375ABF3}">
      <dgm:prSet custT="1"/>
      <dgm:spPr/>
      <dgm:t>
        <a:bodyPr/>
        <a:lstStyle/>
        <a:p>
          <a:r>
            <a:rPr lang="en-US" sz="700"/>
            <a:t>Rebecca Steed</a:t>
          </a:r>
        </a:p>
        <a:p>
          <a:r>
            <a:rPr lang="en-US" sz="700"/>
            <a:t>Locality Lead Derbyshire</a:t>
          </a:r>
        </a:p>
        <a:p>
          <a:r>
            <a:rPr lang="en-GB" sz="700"/>
            <a:t>0.75 PA</a:t>
          </a:r>
        </a:p>
      </dgm:t>
    </dgm:pt>
    <dgm:pt modelId="{4DE8917C-ABBC-4CC4-B1C6-DF7BB3BF29C3}" type="parTrans" cxnId="{41F64767-4963-4592-9AE1-DAA419DB8279}">
      <dgm:prSet/>
      <dgm:spPr/>
      <dgm:t>
        <a:bodyPr/>
        <a:lstStyle/>
        <a:p>
          <a:endParaRPr lang="en-GB"/>
        </a:p>
      </dgm:t>
    </dgm:pt>
    <dgm:pt modelId="{5611F255-AB99-4F4A-AFF9-F3B7C13AB03A}" type="sibTrans" cxnId="{41F64767-4963-4592-9AE1-DAA419DB8279}">
      <dgm:prSet/>
      <dgm:spPr/>
      <dgm:t>
        <a:bodyPr/>
        <a:lstStyle/>
        <a:p>
          <a:endParaRPr lang="en-GB"/>
        </a:p>
      </dgm:t>
    </dgm:pt>
    <dgm:pt modelId="{88254994-E315-41FC-98D9-A1DC8F91B7C9}">
      <dgm:prSet custT="1"/>
      <dgm:spPr/>
      <dgm:t>
        <a:bodyPr/>
        <a:lstStyle/>
        <a:p>
          <a:endParaRPr lang="en-US" sz="700"/>
        </a:p>
        <a:p>
          <a:r>
            <a:rPr lang="en-GB" sz="700"/>
            <a:t>Project Support Administrator</a:t>
          </a:r>
          <a:r>
            <a:rPr lang="en-GB" sz="500"/>
            <a:t> </a:t>
          </a:r>
        </a:p>
      </dgm:t>
    </dgm:pt>
    <dgm:pt modelId="{A7335494-6891-4AC9-B2A3-0828916502A7}" type="parTrans" cxnId="{DD536595-CA3B-432F-8EA5-CF1B43E04751}">
      <dgm:prSet/>
      <dgm:spPr/>
      <dgm:t>
        <a:bodyPr/>
        <a:lstStyle/>
        <a:p>
          <a:endParaRPr lang="en-GB"/>
        </a:p>
      </dgm:t>
    </dgm:pt>
    <dgm:pt modelId="{86228A7D-7656-454A-A1E4-381AE6961A9B}" type="sibTrans" cxnId="{DD536595-CA3B-432F-8EA5-CF1B43E04751}">
      <dgm:prSet/>
      <dgm:spPr/>
      <dgm:t>
        <a:bodyPr/>
        <a:lstStyle/>
        <a:p>
          <a:endParaRPr lang="en-GB"/>
        </a:p>
      </dgm:t>
    </dgm:pt>
    <dgm:pt modelId="{C9A6CD4A-9AE5-4D94-A0A5-C7AF819998D3}">
      <dgm:prSet custT="1"/>
      <dgm:spPr/>
      <dgm:t>
        <a:bodyPr/>
        <a:lstStyle/>
        <a:p>
          <a:r>
            <a:rPr lang="en-US" sz="700"/>
            <a:t>Locality Lead Coventry</a:t>
          </a:r>
        </a:p>
        <a:p>
          <a:r>
            <a:rPr lang="en-US" sz="700"/>
            <a:t> </a:t>
          </a:r>
          <a:r>
            <a:rPr lang="en-GB" sz="700"/>
            <a:t>0.75 PA</a:t>
          </a:r>
          <a:r>
            <a:rPr lang="en-US" sz="800"/>
            <a:t> </a:t>
          </a:r>
          <a:endParaRPr lang="en-GB" sz="800"/>
        </a:p>
      </dgm:t>
    </dgm:pt>
    <dgm:pt modelId="{BA4D1E4F-0A85-41E7-A8EE-19C7FD3ACDD4}" type="parTrans" cxnId="{F55D3DF9-6DD5-4B18-AC5A-3C49452E6ACF}">
      <dgm:prSet/>
      <dgm:spPr/>
      <dgm:t>
        <a:bodyPr/>
        <a:lstStyle/>
        <a:p>
          <a:endParaRPr lang="en-GB"/>
        </a:p>
      </dgm:t>
    </dgm:pt>
    <dgm:pt modelId="{0D9C5141-BEAB-4718-92CE-66FB4377E834}" type="sibTrans" cxnId="{F55D3DF9-6DD5-4B18-AC5A-3C49452E6ACF}">
      <dgm:prSet/>
      <dgm:spPr/>
      <dgm:t>
        <a:bodyPr/>
        <a:lstStyle/>
        <a:p>
          <a:endParaRPr lang="en-GB"/>
        </a:p>
      </dgm:t>
    </dgm:pt>
    <dgm:pt modelId="{1481EA77-75FF-453D-88DE-4DD7D67A93D6}">
      <dgm:prSet custT="1"/>
      <dgm:spPr/>
      <dgm:t>
        <a:bodyPr/>
        <a:lstStyle/>
        <a:p>
          <a:r>
            <a:rPr lang="en-US" sz="700" dirty="0"/>
            <a:t>Bharathy Kumaravel </a:t>
          </a:r>
        </a:p>
        <a:p>
          <a:r>
            <a:rPr lang="en-US" sz="700" dirty="0"/>
            <a:t>Public Health Lead</a:t>
          </a:r>
        </a:p>
        <a:p>
          <a:r>
            <a:rPr lang="en-GB" sz="700" dirty="0"/>
            <a:t>1 PA</a:t>
          </a:r>
        </a:p>
      </dgm:t>
    </dgm:pt>
    <dgm:pt modelId="{9C1953D2-5B72-4933-B17E-4E4385F33718}" type="parTrans" cxnId="{F84C2CA5-C878-457B-BE87-51F88EFD4101}">
      <dgm:prSet/>
      <dgm:spPr/>
      <dgm:t>
        <a:bodyPr/>
        <a:lstStyle/>
        <a:p>
          <a:endParaRPr lang="en-GB"/>
        </a:p>
      </dgm:t>
    </dgm:pt>
    <dgm:pt modelId="{D78C6089-B05E-4EED-869A-82EE687DF72C}" type="sibTrans" cxnId="{F84C2CA5-C878-457B-BE87-51F88EFD4101}">
      <dgm:prSet/>
      <dgm:spPr/>
      <dgm:t>
        <a:bodyPr/>
        <a:lstStyle/>
        <a:p>
          <a:endParaRPr lang="en-GB"/>
        </a:p>
      </dgm:t>
    </dgm:pt>
    <dgm:pt modelId="{2E0ACC40-6903-4682-82BA-A5DA7BF62660}">
      <dgm:prSet phldrT="[Text]"/>
      <dgm:spPr/>
      <dgm:t>
        <a:bodyPr/>
        <a:lstStyle/>
        <a:p>
          <a:r>
            <a:rPr lang="en-GB" dirty="0"/>
            <a:t>Public Health</a:t>
          </a:r>
        </a:p>
      </dgm:t>
    </dgm:pt>
    <dgm:pt modelId="{F777A5D3-8D99-4FE4-B951-63901812C110}" type="parTrans" cxnId="{68250451-E951-4D69-B55F-4999E95BF0A6}">
      <dgm:prSet/>
      <dgm:spPr/>
      <dgm:t>
        <a:bodyPr/>
        <a:lstStyle/>
        <a:p>
          <a:endParaRPr lang="en-GB"/>
        </a:p>
      </dgm:t>
    </dgm:pt>
    <dgm:pt modelId="{8131D4B9-5F67-4CC7-8032-139D9D31F275}" type="sibTrans" cxnId="{68250451-E951-4D69-B55F-4999E95BF0A6}">
      <dgm:prSet/>
      <dgm:spPr/>
      <dgm:t>
        <a:bodyPr/>
        <a:lstStyle/>
        <a:p>
          <a:endParaRPr lang="en-GB"/>
        </a:p>
      </dgm:t>
    </dgm:pt>
    <dgm:pt modelId="{F5BA5092-F45A-4FBC-980F-7CC0F0E703A8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GB"/>
            <a:t>Harini  Sathanapally</a:t>
          </a:r>
        </a:p>
        <a:p>
          <a:pPr>
            <a:buFont typeface="Times New Roman" panose="02020603050405020304" pitchFamily="18" charset="0"/>
            <a:buChar char="•"/>
          </a:pPr>
          <a:r>
            <a:rPr lang="en-GB"/>
            <a:t>Multi-morbidity</a:t>
          </a:r>
        </a:p>
      </dgm:t>
    </dgm:pt>
    <dgm:pt modelId="{A12974EE-D958-4042-95A2-35FFEB9ECA26}" type="parTrans" cxnId="{576492A7-FF04-4386-9285-EFF270FE3317}">
      <dgm:prSet/>
      <dgm:spPr/>
      <dgm:t>
        <a:bodyPr/>
        <a:lstStyle/>
        <a:p>
          <a:endParaRPr lang="en-GB"/>
        </a:p>
      </dgm:t>
    </dgm:pt>
    <dgm:pt modelId="{494EC7CF-F6FA-4B56-BAD8-5D894BBD78F0}" type="sibTrans" cxnId="{576492A7-FF04-4386-9285-EFF270FE3317}">
      <dgm:prSet/>
      <dgm:spPr/>
      <dgm:t>
        <a:bodyPr/>
        <a:lstStyle/>
        <a:p>
          <a:endParaRPr lang="en-GB"/>
        </a:p>
      </dgm:t>
    </dgm:pt>
    <dgm:pt modelId="{C432246E-2D9C-40BA-AD28-7C98C918C40A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n-GB" sz="700" dirty="0"/>
            <a:t>Sailesh Sankaranarayanan</a:t>
          </a:r>
        </a:p>
        <a:p>
          <a:pPr>
            <a:buFont typeface="Times New Roman" panose="02020603050405020304" pitchFamily="18" charset="0"/>
            <a:buNone/>
          </a:pPr>
          <a:r>
            <a:rPr lang="en-GB" sz="700" dirty="0"/>
            <a:t>Coventry Leadership and Social Medicine</a:t>
          </a:r>
        </a:p>
      </dgm:t>
    </dgm:pt>
    <dgm:pt modelId="{7FF90F18-F5F2-4E33-9690-1EDEAFBA80E3}" type="parTrans" cxnId="{F58CD3F2-D370-4D6F-9B37-354318C87081}">
      <dgm:prSet/>
      <dgm:spPr/>
      <dgm:t>
        <a:bodyPr/>
        <a:lstStyle/>
        <a:p>
          <a:endParaRPr lang="en-GB"/>
        </a:p>
      </dgm:t>
    </dgm:pt>
    <dgm:pt modelId="{0346BCE1-0C86-415B-A79A-DB13A46FDE71}" type="sibTrans" cxnId="{F58CD3F2-D370-4D6F-9B37-354318C87081}">
      <dgm:prSet/>
      <dgm:spPr/>
      <dgm:t>
        <a:bodyPr/>
        <a:lstStyle/>
        <a:p>
          <a:endParaRPr lang="en-GB"/>
        </a:p>
      </dgm:t>
    </dgm:pt>
    <dgm:pt modelId="{A908982E-DC0E-49EF-9D59-DF3C1C6F5FD2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GB" sz="700" dirty="0"/>
            <a:t>Lincolnshire Leadership and Social Medicine</a:t>
          </a:r>
        </a:p>
      </dgm:t>
    </dgm:pt>
    <dgm:pt modelId="{192EC223-24FE-4296-B25F-449E84454A57}" type="parTrans" cxnId="{8C4E4A24-4A2F-4765-9B48-A67897C8A0B8}">
      <dgm:prSet/>
      <dgm:spPr/>
      <dgm:t>
        <a:bodyPr/>
        <a:lstStyle/>
        <a:p>
          <a:endParaRPr lang="en-GB"/>
        </a:p>
      </dgm:t>
    </dgm:pt>
    <dgm:pt modelId="{A02258CB-44BB-4E73-912D-BE505AEE86F5}" type="sibTrans" cxnId="{8C4E4A24-4A2F-4765-9B48-A67897C8A0B8}">
      <dgm:prSet/>
      <dgm:spPr/>
      <dgm:t>
        <a:bodyPr/>
        <a:lstStyle/>
        <a:p>
          <a:endParaRPr lang="en-GB"/>
        </a:p>
      </dgm:t>
    </dgm:pt>
    <dgm:pt modelId="{55335588-148C-41A2-9ACB-2699AE187FCE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GB" sz="700" dirty="0"/>
            <a:t>Simon </a:t>
          </a:r>
          <a:r>
            <a:rPr lang="en-GB" sz="700" dirty="0" err="1"/>
            <a:t>Bourne</a:t>
          </a:r>
          <a:endParaRPr lang="en-GB" sz="700" dirty="0"/>
        </a:p>
        <a:p>
          <a:pPr>
            <a:buFont typeface="Times New Roman" panose="02020603050405020304" pitchFamily="18" charset="0"/>
            <a:buChar char="•"/>
          </a:pPr>
          <a:r>
            <a:rPr lang="en-GB" sz="700" dirty="0"/>
            <a:t>Strategy Unit</a:t>
          </a:r>
        </a:p>
      </dgm:t>
    </dgm:pt>
    <dgm:pt modelId="{17DB1C01-97B5-4FE6-BFA3-647DE309465C}" type="parTrans" cxnId="{6A691EDA-8266-49D4-AAF9-3646E53BC97E}">
      <dgm:prSet/>
      <dgm:spPr/>
      <dgm:t>
        <a:bodyPr/>
        <a:lstStyle/>
        <a:p>
          <a:endParaRPr lang="en-GB"/>
        </a:p>
      </dgm:t>
    </dgm:pt>
    <dgm:pt modelId="{0DFAAC23-C19F-4CFD-8564-DF3DA7C2DA94}" type="sibTrans" cxnId="{6A691EDA-8266-49D4-AAF9-3646E53BC97E}">
      <dgm:prSet/>
      <dgm:spPr/>
      <dgm:t>
        <a:bodyPr/>
        <a:lstStyle/>
        <a:p>
          <a:endParaRPr lang="en-GB"/>
        </a:p>
      </dgm:t>
    </dgm:pt>
    <dgm:pt modelId="{06BAEB12-5DB5-4B81-8B6E-CD559DFF652C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GB"/>
            <a:t>Derbyshire Leadership and Social Medicine</a:t>
          </a:r>
        </a:p>
      </dgm:t>
    </dgm:pt>
    <dgm:pt modelId="{4DE8539F-4FE4-47F9-8D74-42FEA95972DC}" type="parTrans" cxnId="{CBEF4DE5-293A-4899-842C-C84DC36DDEEA}">
      <dgm:prSet/>
      <dgm:spPr/>
      <dgm:t>
        <a:bodyPr/>
        <a:lstStyle/>
        <a:p>
          <a:endParaRPr lang="en-GB"/>
        </a:p>
      </dgm:t>
    </dgm:pt>
    <dgm:pt modelId="{6EC1B4ED-C72F-48E6-809B-90DCEA1007EA}" type="sibTrans" cxnId="{CBEF4DE5-293A-4899-842C-C84DC36DDEEA}">
      <dgm:prSet/>
      <dgm:spPr/>
      <dgm:t>
        <a:bodyPr/>
        <a:lstStyle/>
        <a:p>
          <a:endParaRPr lang="en-GB"/>
        </a:p>
      </dgm:t>
    </dgm:pt>
    <dgm:pt modelId="{6CF6956C-B97C-41E8-87D2-345E0C1BCF1C}">
      <dgm:prSet custT="1"/>
      <dgm:spPr/>
      <dgm:t>
        <a:bodyPr/>
        <a:lstStyle/>
        <a:p>
          <a:r>
            <a:rPr lang="en-US" sz="700"/>
            <a:t>Clinical Educational Lead </a:t>
          </a:r>
        </a:p>
        <a:p>
          <a:r>
            <a:rPr lang="en-US" sz="700"/>
            <a:t>0.75 PA </a:t>
          </a:r>
          <a:endParaRPr lang="en-GB" sz="700"/>
        </a:p>
      </dgm:t>
    </dgm:pt>
    <dgm:pt modelId="{961C7D4A-9189-420B-AD13-42562C85401B}" type="sibTrans" cxnId="{70E1C4FF-AF96-45C3-82D6-D3F09F211C0E}">
      <dgm:prSet/>
      <dgm:spPr/>
      <dgm:t>
        <a:bodyPr/>
        <a:lstStyle/>
        <a:p>
          <a:endParaRPr lang="en-GB"/>
        </a:p>
      </dgm:t>
    </dgm:pt>
    <dgm:pt modelId="{CBE62DE4-9611-418F-9121-D78ADD8F4249}" type="parTrans" cxnId="{70E1C4FF-AF96-45C3-82D6-D3F09F211C0E}">
      <dgm:prSet/>
      <dgm:spPr/>
      <dgm:t>
        <a:bodyPr/>
        <a:lstStyle/>
        <a:p>
          <a:endParaRPr lang="en-GB"/>
        </a:p>
      </dgm:t>
    </dgm:pt>
    <dgm:pt modelId="{77DB3C97-5EC0-4EE1-996E-48B12DB10B4B}">
      <dgm:prSet custT="1"/>
      <dgm:spPr/>
      <dgm:t>
        <a:bodyPr/>
        <a:lstStyle/>
        <a:p>
          <a:r>
            <a:rPr lang="en-US" sz="700" dirty="0"/>
            <a:t>Locality Lead Lincolnshire</a:t>
          </a:r>
        </a:p>
        <a:p>
          <a:r>
            <a:rPr lang="en-US" sz="700" dirty="0"/>
            <a:t> </a:t>
          </a:r>
          <a:r>
            <a:rPr lang="en-GB" sz="700" dirty="0"/>
            <a:t>0.75 PA</a:t>
          </a:r>
          <a:r>
            <a:rPr lang="en-US" sz="700" dirty="0"/>
            <a:t> </a:t>
          </a:r>
          <a:endParaRPr lang="en-GB" sz="700" dirty="0"/>
        </a:p>
      </dgm:t>
    </dgm:pt>
    <dgm:pt modelId="{68C4C45D-8EBB-460D-ACE4-F27A35BD1CA1}" type="parTrans" cxnId="{E368F928-E146-427F-8DA2-B5DC79FD796D}">
      <dgm:prSet/>
      <dgm:spPr/>
      <dgm:t>
        <a:bodyPr/>
        <a:lstStyle/>
        <a:p>
          <a:endParaRPr lang="en-GB"/>
        </a:p>
      </dgm:t>
    </dgm:pt>
    <dgm:pt modelId="{EA94A4DA-14D9-460F-BD9E-0BECF4F30461}" type="sibTrans" cxnId="{E368F928-E146-427F-8DA2-B5DC79FD796D}">
      <dgm:prSet/>
      <dgm:spPr/>
      <dgm:t>
        <a:bodyPr/>
        <a:lstStyle/>
        <a:p>
          <a:endParaRPr lang="en-GB"/>
        </a:p>
      </dgm:t>
    </dgm:pt>
    <dgm:pt modelId="{CE697AE6-3675-4594-8FD5-30954B87E760}">
      <dgm:prSet custT="1"/>
      <dgm:spPr/>
      <dgm:t>
        <a:bodyPr/>
        <a:lstStyle/>
        <a:p>
          <a:r>
            <a:rPr lang="en-GB" sz="700" dirty="0"/>
            <a:t>Multi professional Fellow 0.5</a:t>
          </a:r>
        </a:p>
      </dgm:t>
    </dgm:pt>
    <dgm:pt modelId="{901CB700-A825-488F-973F-AB682C29791A}" type="parTrans" cxnId="{3AFD1339-4AD0-4200-9A38-0194C2F894FC}">
      <dgm:prSet/>
      <dgm:spPr/>
      <dgm:t>
        <a:bodyPr/>
        <a:lstStyle/>
        <a:p>
          <a:endParaRPr lang="en-GB"/>
        </a:p>
      </dgm:t>
    </dgm:pt>
    <dgm:pt modelId="{65F3AA6F-7D1F-4772-B16B-518A6A69F88F}" type="sibTrans" cxnId="{3AFD1339-4AD0-4200-9A38-0194C2F894FC}">
      <dgm:prSet/>
      <dgm:spPr/>
      <dgm:t>
        <a:bodyPr/>
        <a:lstStyle/>
        <a:p>
          <a:endParaRPr lang="en-GB"/>
        </a:p>
      </dgm:t>
    </dgm:pt>
    <dgm:pt modelId="{BC25A577-CD09-45C2-84BD-30BB8428C21A}">
      <dgm:prSet custT="1"/>
      <dgm:spPr/>
      <dgm:t>
        <a:bodyPr/>
        <a:lstStyle/>
        <a:p>
          <a:r>
            <a:rPr lang="en-GB" sz="700" dirty="0"/>
            <a:t>Medical Fellow 0.5</a:t>
          </a:r>
        </a:p>
      </dgm:t>
    </dgm:pt>
    <dgm:pt modelId="{8F59312B-1987-4F34-8369-7F6AA4BCF339}" type="parTrans" cxnId="{6E28E632-FAAB-4FA7-99E1-D899D67760EF}">
      <dgm:prSet/>
      <dgm:spPr/>
      <dgm:t>
        <a:bodyPr/>
        <a:lstStyle/>
        <a:p>
          <a:endParaRPr lang="en-GB"/>
        </a:p>
      </dgm:t>
    </dgm:pt>
    <dgm:pt modelId="{02F2AFA1-4749-46E7-96F8-C496C4B7C413}" type="sibTrans" cxnId="{6E28E632-FAAB-4FA7-99E1-D899D67760EF}">
      <dgm:prSet/>
      <dgm:spPr/>
      <dgm:t>
        <a:bodyPr/>
        <a:lstStyle/>
        <a:p>
          <a:endParaRPr lang="en-GB"/>
        </a:p>
      </dgm:t>
    </dgm:pt>
    <dgm:pt modelId="{E912A508-0FF3-4282-802F-7EF09C75A5E1}" type="pres">
      <dgm:prSet presAssocID="{C12ADCFE-645E-4FE9-B707-41EB90B240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CA0040-0205-4549-96B6-DCE0E80B0072}" type="pres">
      <dgm:prSet presAssocID="{8088DA54-6891-4B6B-9141-DC4D7E68E90A}" presName="hierRoot1" presStyleCnt="0"/>
      <dgm:spPr/>
    </dgm:pt>
    <dgm:pt modelId="{15B7B224-DDC6-461A-A07E-5F2E62A1459A}" type="pres">
      <dgm:prSet presAssocID="{8088DA54-6891-4B6B-9141-DC4D7E68E90A}" presName="composite" presStyleCnt="0"/>
      <dgm:spPr/>
    </dgm:pt>
    <dgm:pt modelId="{CB25856D-4609-4567-AA3E-3F7FFEA2634E}" type="pres">
      <dgm:prSet presAssocID="{8088DA54-6891-4B6B-9141-DC4D7E68E90A}" presName="background" presStyleLbl="node0" presStyleIdx="0" presStyleCnt="7"/>
      <dgm:spPr/>
    </dgm:pt>
    <dgm:pt modelId="{A81C04BE-3D97-4589-93E3-F45F65815926}" type="pres">
      <dgm:prSet presAssocID="{8088DA54-6891-4B6B-9141-DC4D7E68E90A}" presName="text" presStyleLbl="fgAcc0" presStyleIdx="0" presStyleCnt="7" custScaleX="149281" custScaleY="205726" custLinFactY="-35436" custLinFactNeighborX="-21195" custLinFactNeighborY="-100000">
        <dgm:presLayoutVars>
          <dgm:chPref val="3"/>
        </dgm:presLayoutVars>
      </dgm:prSet>
      <dgm:spPr/>
    </dgm:pt>
    <dgm:pt modelId="{FAD3F9CB-3DDE-442E-988C-B6D492836A39}" type="pres">
      <dgm:prSet presAssocID="{8088DA54-6891-4B6B-9141-DC4D7E68E90A}" presName="hierChild2" presStyleCnt="0"/>
      <dgm:spPr/>
    </dgm:pt>
    <dgm:pt modelId="{18516884-D7BD-42CC-8D67-D3F4F45B0734}" type="pres">
      <dgm:prSet presAssocID="{D2D17199-50F2-4293-8022-896266AC4C3E}" presName="Name10" presStyleLbl="parChTrans1D2" presStyleIdx="0" presStyleCnt="8"/>
      <dgm:spPr/>
    </dgm:pt>
    <dgm:pt modelId="{9BD77AE8-C08D-450C-AAB3-6D955FCAF7F5}" type="pres">
      <dgm:prSet presAssocID="{3FBC4659-055D-413E-A961-2DCADCDAD0F7}" presName="hierRoot2" presStyleCnt="0"/>
      <dgm:spPr/>
    </dgm:pt>
    <dgm:pt modelId="{A8A12501-DB49-4B26-853B-239D79A91F12}" type="pres">
      <dgm:prSet presAssocID="{3FBC4659-055D-413E-A961-2DCADCDAD0F7}" presName="composite2" presStyleCnt="0"/>
      <dgm:spPr/>
    </dgm:pt>
    <dgm:pt modelId="{CA53BBB1-6492-4687-8CA8-84FD1B010625}" type="pres">
      <dgm:prSet presAssocID="{3FBC4659-055D-413E-A961-2DCADCDAD0F7}" presName="background2" presStyleLbl="node2" presStyleIdx="0" presStyleCnt="8"/>
      <dgm:spPr/>
    </dgm:pt>
    <dgm:pt modelId="{0351AF6B-3528-4864-8183-56E112175587}" type="pres">
      <dgm:prSet presAssocID="{3FBC4659-055D-413E-A961-2DCADCDAD0F7}" presName="text2" presStyleLbl="fgAcc2" presStyleIdx="0" presStyleCnt="8" custScaleX="129590" custScaleY="136701" custLinFactNeighborX="-2818" custLinFactNeighborY="-87146">
        <dgm:presLayoutVars>
          <dgm:chPref val="3"/>
        </dgm:presLayoutVars>
      </dgm:prSet>
      <dgm:spPr/>
    </dgm:pt>
    <dgm:pt modelId="{1B568D83-B40B-415A-B6D8-C71F80848831}" type="pres">
      <dgm:prSet presAssocID="{3FBC4659-055D-413E-A961-2DCADCDAD0F7}" presName="hierChild3" presStyleCnt="0"/>
      <dgm:spPr/>
    </dgm:pt>
    <dgm:pt modelId="{1C6D49DB-915C-43D6-86C4-3AC1074C9E74}" type="pres">
      <dgm:prSet presAssocID="{24FD0AD7-17C2-4B8B-8CAA-CA2DCF386DC8}" presName="Name17" presStyleLbl="parChTrans1D3" presStyleIdx="0" presStyleCnt="1"/>
      <dgm:spPr/>
    </dgm:pt>
    <dgm:pt modelId="{DEBCADDD-40E5-4FA9-B460-571AAA89C386}" type="pres">
      <dgm:prSet presAssocID="{2389DE1D-F567-41D2-AD1A-CB5BE425D1AC}" presName="hierRoot3" presStyleCnt="0"/>
      <dgm:spPr/>
    </dgm:pt>
    <dgm:pt modelId="{AC83F8E3-9040-4D78-A024-408A4BDDD959}" type="pres">
      <dgm:prSet presAssocID="{2389DE1D-F567-41D2-AD1A-CB5BE425D1AC}" presName="composite3" presStyleCnt="0"/>
      <dgm:spPr/>
    </dgm:pt>
    <dgm:pt modelId="{A054695F-FAD9-4794-A039-449B3417EBF6}" type="pres">
      <dgm:prSet presAssocID="{2389DE1D-F567-41D2-AD1A-CB5BE425D1AC}" presName="background3" presStyleLbl="node3" presStyleIdx="0" presStyleCnt="1"/>
      <dgm:spPr/>
    </dgm:pt>
    <dgm:pt modelId="{9A4CFD3A-6FF5-4C19-9C9A-B72368BF2F72}" type="pres">
      <dgm:prSet presAssocID="{2389DE1D-F567-41D2-AD1A-CB5BE425D1AC}" presName="text3" presStyleLbl="fgAcc3" presStyleIdx="0" presStyleCnt="1" custScaleX="125460" custScaleY="134146" custLinFactNeighborX="-3271" custLinFactNeighborY="-70620">
        <dgm:presLayoutVars>
          <dgm:chPref val="3"/>
        </dgm:presLayoutVars>
      </dgm:prSet>
      <dgm:spPr/>
    </dgm:pt>
    <dgm:pt modelId="{7F854C70-5D6B-466A-9F16-02A320402164}" type="pres">
      <dgm:prSet presAssocID="{2389DE1D-F567-41D2-AD1A-CB5BE425D1AC}" presName="hierChild4" presStyleCnt="0"/>
      <dgm:spPr/>
    </dgm:pt>
    <dgm:pt modelId="{1E6F3E21-64B6-4F59-9ACA-0AA9B08DDB3B}" type="pres">
      <dgm:prSet presAssocID="{A7335494-6891-4AC9-B2A3-0828916502A7}" presName="Name23" presStyleLbl="parChTrans1D4" presStyleIdx="0" presStyleCnt="1"/>
      <dgm:spPr/>
    </dgm:pt>
    <dgm:pt modelId="{98AFBAD5-1E27-42D1-B474-5EE07B1EBDD7}" type="pres">
      <dgm:prSet presAssocID="{88254994-E315-41FC-98D9-A1DC8F91B7C9}" presName="hierRoot4" presStyleCnt="0"/>
      <dgm:spPr/>
    </dgm:pt>
    <dgm:pt modelId="{B6EFD195-28B2-4835-8EC7-4C91126825FF}" type="pres">
      <dgm:prSet presAssocID="{88254994-E315-41FC-98D9-A1DC8F91B7C9}" presName="composite4" presStyleCnt="0"/>
      <dgm:spPr/>
    </dgm:pt>
    <dgm:pt modelId="{AF7788B9-A3B5-4966-8B1C-C128EA647A18}" type="pres">
      <dgm:prSet presAssocID="{88254994-E315-41FC-98D9-A1DC8F91B7C9}" presName="background4" presStyleLbl="node4" presStyleIdx="0" presStyleCnt="1"/>
      <dgm:spPr/>
    </dgm:pt>
    <dgm:pt modelId="{6E0523C7-F198-4CF3-AB23-065687981D67}" type="pres">
      <dgm:prSet presAssocID="{88254994-E315-41FC-98D9-A1DC8F91B7C9}" presName="text4" presStyleLbl="fgAcc4" presStyleIdx="0" presStyleCnt="1" custScaleX="140175" custScaleY="122112" custLinFactNeighborX="-2472" custLinFactNeighborY="-30920">
        <dgm:presLayoutVars>
          <dgm:chPref val="3"/>
        </dgm:presLayoutVars>
      </dgm:prSet>
      <dgm:spPr/>
    </dgm:pt>
    <dgm:pt modelId="{0A0A3BC8-8DFB-4CED-B05A-092AF8FBD0D8}" type="pres">
      <dgm:prSet presAssocID="{88254994-E315-41FC-98D9-A1DC8F91B7C9}" presName="hierChild5" presStyleCnt="0"/>
      <dgm:spPr/>
    </dgm:pt>
    <dgm:pt modelId="{B849BBC6-A388-4C28-973A-570A34A99C65}" type="pres">
      <dgm:prSet presAssocID="{4DE8917C-ABBC-4CC4-B1C6-DF7BB3BF29C3}" presName="Name10" presStyleLbl="parChTrans1D2" presStyleIdx="1" presStyleCnt="8"/>
      <dgm:spPr/>
    </dgm:pt>
    <dgm:pt modelId="{3F5D6822-EC9E-4156-ACA7-54F086621BB7}" type="pres">
      <dgm:prSet presAssocID="{61587BB9-D5A7-4E32-8403-3BC91375ABF3}" presName="hierRoot2" presStyleCnt="0"/>
      <dgm:spPr/>
    </dgm:pt>
    <dgm:pt modelId="{87CF7576-7255-47AC-9B12-229DF6FD1BE4}" type="pres">
      <dgm:prSet presAssocID="{61587BB9-D5A7-4E32-8403-3BC91375ABF3}" presName="composite2" presStyleCnt="0"/>
      <dgm:spPr/>
    </dgm:pt>
    <dgm:pt modelId="{4DA9DF17-9768-4B53-8419-1AE1ECAC3B90}" type="pres">
      <dgm:prSet presAssocID="{61587BB9-D5A7-4E32-8403-3BC91375ABF3}" presName="background2" presStyleLbl="node2" presStyleIdx="1" presStyleCnt="8"/>
      <dgm:spPr/>
    </dgm:pt>
    <dgm:pt modelId="{DF5D8C8F-1121-4EB0-8D55-A4B90D13E36A}" type="pres">
      <dgm:prSet presAssocID="{61587BB9-D5A7-4E32-8403-3BC91375ABF3}" presName="text2" presStyleLbl="fgAcc2" presStyleIdx="1" presStyleCnt="8" custScaleX="141171" custScaleY="127393" custLinFactNeighborX="49425" custLinFactNeighborY="-61926">
        <dgm:presLayoutVars>
          <dgm:chPref val="3"/>
        </dgm:presLayoutVars>
      </dgm:prSet>
      <dgm:spPr/>
    </dgm:pt>
    <dgm:pt modelId="{1097F727-7E51-4C11-A92A-11AC4911AEF2}" type="pres">
      <dgm:prSet presAssocID="{61587BB9-D5A7-4E32-8403-3BC91375ABF3}" presName="hierChild3" presStyleCnt="0"/>
      <dgm:spPr/>
    </dgm:pt>
    <dgm:pt modelId="{A77667A5-F50D-41B2-ACD1-5C7686677963}" type="pres">
      <dgm:prSet presAssocID="{CBE62DE4-9611-418F-9121-D78ADD8F4249}" presName="Name10" presStyleLbl="parChTrans1D2" presStyleIdx="2" presStyleCnt="8"/>
      <dgm:spPr/>
    </dgm:pt>
    <dgm:pt modelId="{71A58FA4-B5AF-4276-A5D8-BDDAA6B5C364}" type="pres">
      <dgm:prSet presAssocID="{6CF6956C-B97C-41E8-87D2-345E0C1BCF1C}" presName="hierRoot2" presStyleCnt="0"/>
      <dgm:spPr/>
    </dgm:pt>
    <dgm:pt modelId="{9D2650E1-90C5-4351-AE1D-9E43507E89DB}" type="pres">
      <dgm:prSet presAssocID="{6CF6956C-B97C-41E8-87D2-345E0C1BCF1C}" presName="composite2" presStyleCnt="0"/>
      <dgm:spPr/>
    </dgm:pt>
    <dgm:pt modelId="{876D35A4-DB54-4505-80EC-35C249DBB5FC}" type="pres">
      <dgm:prSet presAssocID="{6CF6956C-B97C-41E8-87D2-345E0C1BCF1C}" presName="background2" presStyleLbl="node2" presStyleIdx="2" presStyleCnt="8"/>
      <dgm:spPr/>
    </dgm:pt>
    <dgm:pt modelId="{6953B8D7-98E3-49A8-B464-096F9746A9FB}" type="pres">
      <dgm:prSet presAssocID="{6CF6956C-B97C-41E8-87D2-345E0C1BCF1C}" presName="text2" presStyleLbl="fgAcc2" presStyleIdx="2" presStyleCnt="8" custScaleX="138663" custScaleY="129634" custLinFactNeighborX="68342" custLinFactNeighborY="-59579">
        <dgm:presLayoutVars>
          <dgm:chPref val="3"/>
        </dgm:presLayoutVars>
      </dgm:prSet>
      <dgm:spPr/>
    </dgm:pt>
    <dgm:pt modelId="{D7E38C00-24F6-4329-9330-EB09B3AE479A}" type="pres">
      <dgm:prSet presAssocID="{6CF6956C-B97C-41E8-87D2-345E0C1BCF1C}" presName="hierChild3" presStyleCnt="0"/>
      <dgm:spPr/>
    </dgm:pt>
    <dgm:pt modelId="{54408E20-AA78-446F-A2DA-050DE897824D}" type="pres">
      <dgm:prSet presAssocID="{BA4D1E4F-0A85-41E7-A8EE-19C7FD3ACDD4}" presName="Name10" presStyleLbl="parChTrans1D2" presStyleIdx="3" presStyleCnt="8"/>
      <dgm:spPr/>
    </dgm:pt>
    <dgm:pt modelId="{688C2E68-B380-4151-A173-1E527E21D124}" type="pres">
      <dgm:prSet presAssocID="{C9A6CD4A-9AE5-4D94-A0A5-C7AF819998D3}" presName="hierRoot2" presStyleCnt="0"/>
      <dgm:spPr/>
    </dgm:pt>
    <dgm:pt modelId="{252CEF9B-A487-4AD4-BDF1-A12BF779458C}" type="pres">
      <dgm:prSet presAssocID="{C9A6CD4A-9AE5-4D94-A0A5-C7AF819998D3}" presName="composite2" presStyleCnt="0"/>
      <dgm:spPr/>
    </dgm:pt>
    <dgm:pt modelId="{834F6189-D74E-4D78-A731-F0DE543B6560}" type="pres">
      <dgm:prSet presAssocID="{C9A6CD4A-9AE5-4D94-A0A5-C7AF819998D3}" presName="background2" presStyleLbl="node2" presStyleIdx="3" presStyleCnt="8"/>
      <dgm:spPr/>
    </dgm:pt>
    <dgm:pt modelId="{0E6DEB44-5823-4679-9583-34C1A00CF99B}" type="pres">
      <dgm:prSet presAssocID="{C9A6CD4A-9AE5-4D94-A0A5-C7AF819998D3}" presName="text2" presStyleLbl="fgAcc2" presStyleIdx="3" presStyleCnt="8" custScaleX="146366" custScaleY="130524" custLinFactNeighborX="89517" custLinFactNeighborY="-60648">
        <dgm:presLayoutVars>
          <dgm:chPref val="3"/>
        </dgm:presLayoutVars>
      </dgm:prSet>
      <dgm:spPr/>
    </dgm:pt>
    <dgm:pt modelId="{D04C44BC-05D9-45A0-A2AD-64C907438CA2}" type="pres">
      <dgm:prSet presAssocID="{C9A6CD4A-9AE5-4D94-A0A5-C7AF819998D3}" presName="hierChild3" presStyleCnt="0"/>
      <dgm:spPr/>
    </dgm:pt>
    <dgm:pt modelId="{C09A3BD0-049E-4526-B9F8-49BE78B9E849}" type="pres">
      <dgm:prSet presAssocID="{68C4C45D-8EBB-460D-ACE4-F27A35BD1CA1}" presName="Name10" presStyleLbl="parChTrans1D2" presStyleIdx="4" presStyleCnt="8"/>
      <dgm:spPr/>
    </dgm:pt>
    <dgm:pt modelId="{E99DCC22-4D3E-4961-9EAA-898A3C79392B}" type="pres">
      <dgm:prSet presAssocID="{77DB3C97-5EC0-4EE1-996E-48B12DB10B4B}" presName="hierRoot2" presStyleCnt="0"/>
      <dgm:spPr/>
    </dgm:pt>
    <dgm:pt modelId="{874D37A0-E3BB-4A24-A9DD-20CE5E31C0A8}" type="pres">
      <dgm:prSet presAssocID="{77DB3C97-5EC0-4EE1-996E-48B12DB10B4B}" presName="composite2" presStyleCnt="0"/>
      <dgm:spPr/>
    </dgm:pt>
    <dgm:pt modelId="{5FF6BB3C-C6AF-459A-B315-A3B40E5BAAE8}" type="pres">
      <dgm:prSet presAssocID="{77DB3C97-5EC0-4EE1-996E-48B12DB10B4B}" presName="background2" presStyleLbl="node2" presStyleIdx="4" presStyleCnt="8"/>
      <dgm:spPr/>
    </dgm:pt>
    <dgm:pt modelId="{1F691584-B84B-47C8-9AA4-0257FAA8E1CD}" type="pres">
      <dgm:prSet presAssocID="{77DB3C97-5EC0-4EE1-996E-48B12DB10B4B}" presName="text2" presStyleLbl="fgAcc2" presStyleIdx="4" presStyleCnt="8" custScaleX="146366" custScaleY="130524" custLinFactNeighborX="89517" custLinFactNeighborY="-60648">
        <dgm:presLayoutVars>
          <dgm:chPref val="3"/>
        </dgm:presLayoutVars>
      </dgm:prSet>
      <dgm:spPr/>
    </dgm:pt>
    <dgm:pt modelId="{A8A7828B-11AE-4869-8682-5D904D256CFB}" type="pres">
      <dgm:prSet presAssocID="{77DB3C97-5EC0-4EE1-996E-48B12DB10B4B}" presName="hierChild3" presStyleCnt="0"/>
      <dgm:spPr/>
    </dgm:pt>
    <dgm:pt modelId="{E49419DC-0B2C-42FB-A791-D586CEE0D267}" type="pres">
      <dgm:prSet presAssocID="{9C1953D2-5B72-4933-B17E-4E4385F33718}" presName="Name10" presStyleLbl="parChTrans1D2" presStyleIdx="5" presStyleCnt="8"/>
      <dgm:spPr/>
    </dgm:pt>
    <dgm:pt modelId="{654308BA-85B4-419A-B659-9821E084ADF7}" type="pres">
      <dgm:prSet presAssocID="{1481EA77-75FF-453D-88DE-4DD7D67A93D6}" presName="hierRoot2" presStyleCnt="0"/>
      <dgm:spPr/>
    </dgm:pt>
    <dgm:pt modelId="{D5485F39-B9E9-4491-9D3B-DBB7FD3AE05B}" type="pres">
      <dgm:prSet presAssocID="{1481EA77-75FF-453D-88DE-4DD7D67A93D6}" presName="composite2" presStyleCnt="0"/>
      <dgm:spPr/>
    </dgm:pt>
    <dgm:pt modelId="{D84E1AF6-99A8-42BC-9F6D-3C184E718F24}" type="pres">
      <dgm:prSet presAssocID="{1481EA77-75FF-453D-88DE-4DD7D67A93D6}" presName="background2" presStyleLbl="node2" presStyleIdx="5" presStyleCnt="8"/>
      <dgm:spPr/>
    </dgm:pt>
    <dgm:pt modelId="{E76B590C-CCB4-4F62-B0D2-55365769E41E}" type="pres">
      <dgm:prSet presAssocID="{1481EA77-75FF-453D-88DE-4DD7D67A93D6}" presName="text2" presStyleLbl="fgAcc2" presStyleIdx="5" presStyleCnt="8" custScaleX="144208" custScaleY="186559" custLinFactX="8960" custLinFactNeighborX="100000" custLinFactNeighborY="-58648">
        <dgm:presLayoutVars>
          <dgm:chPref val="3"/>
        </dgm:presLayoutVars>
      </dgm:prSet>
      <dgm:spPr/>
    </dgm:pt>
    <dgm:pt modelId="{BBAAEDCB-B12E-40AF-BFAA-55155EA7B103}" type="pres">
      <dgm:prSet presAssocID="{1481EA77-75FF-453D-88DE-4DD7D67A93D6}" presName="hierChild3" presStyleCnt="0"/>
      <dgm:spPr/>
    </dgm:pt>
    <dgm:pt modelId="{71E30FB0-DE2F-4551-902E-5E681451271F}" type="pres">
      <dgm:prSet presAssocID="{8F59312B-1987-4F34-8369-7F6AA4BCF339}" presName="Name10" presStyleLbl="parChTrans1D2" presStyleIdx="6" presStyleCnt="8"/>
      <dgm:spPr/>
    </dgm:pt>
    <dgm:pt modelId="{1F63CCC3-12CB-4D22-BCBC-5020CDCE6D49}" type="pres">
      <dgm:prSet presAssocID="{BC25A577-CD09-45C2-84BD-30BB8428C21A}" presName="hierRoot2" presStyleCnt="0"/>
      <dgm:spPr/>
    </dgm:pt>
    <dgm:pt modelId="{231A117B-0F93-4363-A2AC-F0AFCFD09AAA}" type="pres">
      <dgm:prSet presAssocID="{BC25A577-CD09-45C2-84BD-30BB8428C21A}" presName="composite2" presStyleCnt="0"/>
      <dgm:spPr/>
    </dgm:pt>
    <dgm:pt modelId="{F60131CB-9CFE-4B7A-A5C1-D2EE0C20A5BA}" type="pres">
      <dgm:prSet presAssocID="{BC25A577-CD09-45C2-84BD-30BB8428C21A}" presName="background2" presStyleLbl="node2" presStyleIdx="6" presStyleCnt="8"/>
      <dgm:spPr/>
    </dgm:pt>
    <dgm:pt modelId="{A0657E2E-1640-4D74-8015-7A0E88A29C17}" type="pres">
      <dgm:prSet presAssocID="{BC25A577-CD09-45C2-84BD-30BB8428C21A}" presName="text2" presStyleLbl="fgAcc2" presStyleIdx="6" presStyleCnt="8" custScaleX="139595" custScaleY="130790" custLinFactX="35908" custLinFactNeighborX="100000" custLinFactNeighborY="-53457">
        <dgm:presLayoutVars>
          <dgm:chPref val="3"/>
        </dgm:presLayoutVars>
      </dgm:prSet>
      <dgm:spPr/>
    </dgm:pt>
    <dgm:pt modelId="{3F8AC17F-BF5E-45C0-B266-256AC1FFD290}" type="pres">
      <dgm:prSet presAssocID="{BC25A577-CD09-45C2-84BD-30BB8428C21A}" presName="hierChild3" presStyleCnt="0"/>
      <dgm:spPr/>
    </dgm:pt>
    <dgm:pt modelId="{87D45FDA-A124-449D-950A-2AE78EE52CFC}" type="pres">
      <dgm:prSet presAssocID="{901CB700-A825-488F-973F-AB682C29791A}" presName="Name10" presStyleLbl="parChTrans1D2" presStyleIdx="7" presStyleCnt="8"/>
      <dgm:spPr/>
    </dgm:pt>
    <dgm:pt modelId="{02F5FD4B-AEFD-4D12-9462-B0EDC8A15F28}" type="pres">
      <dgm:prSet presAssocID="{CE697AE6-3675-4594-8FD5-30954B87E760}" presName="hierRoot2" presStyleCnt="0"/>
      <dgm:spPr/>
    </dgm:pt>
    <dgm:pt modelId="{E28402A5-D515-4416-8FD6-70E8EDE8C23A}" type="pres">
      <dgm:prSet presAssocID="{CE697AE6-3675-4594-8FD5-30954B87E760}" presName="composite2" presStyleCnt="0"/>
      <dgm:spPr/>
    </dgm:pt>
    <dgm:pt modelId="{6EDA4824-DAD4-4AFC-9D33-F5D62DA43B99}" type="pres">
      <dgm:prSet presAssocID="{CE697AE6-3675-4594-8FD5-30954B87E760}" presName="background2" presStyleLbl="node2" presStyleIdx="7" presStyleCnt="8"/>
      <dgm:spPr/>
    </dgm:pt>
    <dgm:pt modelId="{139554DE-4BD5-49C7-93FA-B69BC17CBC80}" type="pres">
      <dgm:prSet presAssocID="{CE697AE6-3675-4594-8FD5-30954B87E760}" presName="text2" presStyleLbl="fgAcc2" presStyleIdx="7" presStyleCnt="8" custScaleX="141407" custScaleY="139775" custLinFactX="47125" custLinFactNeighborX="100000" custLinFactNeighborY="-57086">
        <dgm:presLayoutVars>
          <dgm:chPref val="3"/>
        </dgm:presLayoutVars>
      </dgm:prSet>
      <dgm:spPr/>
    </dgm:pt>
    <dgm:pt modelId="{3F8B299C-0740-4234-B5BF-E6965531C48A}" type="pres">
      <dgm:prSet presAssocID="{CE697AE6-3675-4594-8FD5-30954B87E760}" presName="hierChild3" presStyleCnt="0"/>
      <dgm:spPr/>
    </dgm:pt>
    <dgm:pt modelId="{EB47427D-917E-41D9-B088-6738BB026276}" type="pres">
      <dgm:prSet presAssocID="{2E0ACC40-6903-4682-82BA-A5DA7BF62660}" presName="hierRoot1" presStyleCnt="0"/>
      <dgm:spPr/>
    </dgm:pt>
    <dgm:pt modelId="{33B0DF64-73A3-443B-971F-CA72323FB643}" type="pres">
      <dgm:prSet presAssocID="{2E0ACC40-6903-4682-82BA-A5DA7BF62660}" presName="composite" presStyleCnt="0"/>
      <dgm:spPr/>
    </dgm:pt>
    <dgm:pt modelId="{978B2B3B-58FF-4777-B8CD-59882187BBCA}" type="pres">
      <dgm:prSet presAssocID="{2E0ACC40-6903-4682-82BA-A5DA7BF62660}" presName="background" presStyleLbl="node0" presStyleIdx="1" presStyleCnt="7"/>
      <dgm:spPr/>
    </dgm:pt>
    <dgm:pt modelId="{43F0DB17-3B9A-405A-BA07-64DD2E200E81}" type="pres">
      <dgm:prSet presAssocID="{2E0ACC40-6903-4682-82BA-A5DA7BF62660}" presName="text" presStyleLbl="fgAcc0" presStyleIdx="1" presStyleCnt="7" custScaleX="122118" custScaleY="137872" custLinFactX="-100000" custLinFactY="236116" custLinFactNeighborX="-127275" custLinFactNeighborY="300000">
        <dgm:presLayoutVars>
          <dgm:chPref val="3"/>
        </dgm:presLayoutVars>
      </dgm:prSet>
      <dgm:spPr/>
    </dgm:pt>
    <dgm:pt modelId="{EFE78302-5399-40FA-99E6-75D3EC9365C0}" type="pres">
      <dgm:prSet presAssocID="{2E0ACC40-6903-4682-82BA-A5DA7BF62660}" presName="hierChild2" presStyleCnt="0"/>
      <dgm:spPr/>
    </dgm:pt>
    <dgm:pt modelId="{AF6B9E95-7948-4E7A-9093-40DCDA0ED420}" type="pres">
      <dgm:prSet presAssocID="{F5BA5092-F45A-4FBC-980F-7CC0F0E703A8}" presName="hierRoot1" presStyleCnt="0"/>
      <dgm:spPr/>
    </dgm:pt>
    <dgm:pt modelId="{92389112-83D6-4FD9-8AF5-722605199312}" type="pres">
      <dgm:prSet presAssocID="{F5BA5092-F45A-4FBC-980F-7CC0F0E703A8}" presName="composite" presStyleCnt="0"/>
      <dgm:spPr/>
    </dgm:pt>
    <dgm:pt modelId="{1E2CDCA4-9D34-42E1-873D-0C9FE64B5CB0}" type="pres">
      <dgm:prSet presAssocID="{F5BA5092-F45A-4FBC-980F-7CC0F0E703A8}" presName="background" presStyleLbl="node0" presStyleIdx="2" presStyleCnt="7"/>
      <dgm:spPr/>
    </dgm:pt>
    <dgm:pt modelId="{8D2FDE61-5912-403F-94FF-CACE98DAA158}" type="pres">
      <dgm:prSet presAssocID="{F5BA5092-F45A-4FBC-980F-7CC0F0E703A8}" presName="text" presStyleLbl="fgAcc0" presStyleIdx="2" presStyleCnt="7" custScaleX="111683" custScaleY="149190" custLinFactX="-100000" custLinFactY="232219" custLinFactNeighborX="-122972" custLinFactNeighborY="300000">
        <dgm:presLayoutVars>
          <dgm:chPref val="3"/>
        </dgm:presLayoutVars>
      </dgm:prSet>
      <dgm:spPr/>
    </dgm:pt>
    <dgm:pt modelId="{A82366BD-075D-4FD8-B358-F6F463A27D03}" type="pres">
      <dgm:prSet presAssocID="{F5BA5092-F45A-4FBC-980F-7CC0F0E703A8}" presName="hierChild2" presStyleCnt="0"/>
      <dgm:spPr/>
    </dgm:pt>
    <dgm:pt modelId="{58300311-B28D-49FD-A633-5A24347E5E6A}" type="pres">
      <dgm:prSet presAssocID="{06BAEB12-5DB5-4B81-8B6E-CD559DFF652C}" presName="hierRoot1" presStyleCnt="0"/>
      <dgm:spPr/>
    </dgm:pt>
    <dgm:pt modelId="{B929BB04-BCA0-4EA6-A07C-BB09F1512330}" type="pres">
      <dgm:prSet presAssocID="{06BAEB12-5DB5-4B81-8B6E-CD559DFF652C}" presName="composite" presStyleCnt="0"/>
      <dgm:spPr/>
    </dgm:pt>
    <dgm:pt modelId="{3A485B19-413A-46CE-869A-A76F9C8F47CD}" type="pres">
      <dgm:prSet presAssocID="{06BAEB12-5DB5-4B81-8B6E-CD559DFF652C}" presName="background" presStyleLbl="node0" presStyleIdx="3" presStyleCnt="7"/>
      <dgm:spPr/>
    </dgm:pt>
    <dgm:pt modelId="{176D9563-55EB-4C2A-8FB1-E47AAE7162A5}" type="pres">
      <dgm:prSet presAssocID="{06BAEB12-5DB5-4B81-8B6E-CD559DFF652C}" presName="text" presStyleLbl="fgAcc0" presStyleIdx="3" presStyleCnt="7" custScaleX="117127" custScaleY="172243" custLinFactX="-100000" custLinFactY="232167" custLinFactNeighborX="-111753" custLinFactNeighborY="300000">
        <dgm:presLayoutVars>
          <dgm:chPref val="3"/>
        </dgm:presLayoutVars>
      </dgm:prSet>
      <dgm:spPr/>
    </dgm:pt>
    <dgm:pt modelId="{2B62C409-53AF-4013-A392-610BAAEC0069}" type="pres">
      <dgm:prSet presAssocID="{06BAEB12-5DB5-4B81-8B6E-CD559DFF652C}" presName="hierChild2" presStyleCnt="0"/>
      <dgm:spPr/>
    </dgm:pt>
    <dgm:pt modelId="{674DE50C-5C54-4520-9757-6BEF74CD5EF5}" type="pres">
      <dgm:prSet presAssocID="{C432246E-2D9C-40BA-AD28-7C98C918C40A}" presName="hierRoot1" presStyleCnt="0"/>
      <dgm:spPr/>
    </dgm:pt>
    <dgm:pt modelId="{6C318349-00FB-41B3-9079-B9C82EF448F2}" type="pres">
      <dgm:prSet presAssocID="{C432246E-2D9C-40BA-AD28-7C98C918C40A}" presName="composite" presStyleCnt="0"/>
      <dgm:spPr/>
    </dgm:pt>
    <dgm:pt modelId="{61FB6742-03FA-49FF-9BC1-F7A1249E0922}" type="pres">
      <dgm:prSet presAssocID="{C432246E-2D9C-40BA-AD28-7C98C918C40A}" presName="background" presStyleLbl="node0" presStyleIdx="4" presStyleCnt="7"/>
      <dgm:spPr/>
    </dgm:pt>
    <dgm:pt modelId="{AD50009F-789D-40AD-97F4-2F23A4874CE3}" type="pres">
      <dgm:prSet presAssocID="{C432246E-2D9C-40BA-AD28-7C98C918C40A}" presName="text" presStyleLbl="fgAcc0" presStyleIdx="4" presStyleCnt="7" custScaleX="191063" custScaleY="165682" custLinFactX="-71915" custLinFactY="249368" custLinFactNeighborX="-100000" custLinFactNeighborY="300000">
        <dgm:presLayoutVars>
          <dgm:chPref val="3"/>
        </dgm:presLayoutVars>
      </dgm:prSet>
      <dgm:spPr/>
    </dgm:pt>
    <dgm:pt modelId="{6A88182F-AA57-4D86-848D-679EE655D1C4}" type="pres">
      <dgm:prSet presAssocID="{C432246E-2D9C-40BA-AD28-7C98C918C40A}" presName="hierChild2" presStyleCnt="0"/>
      <dgm:spPr/>
    </dgm:pt>
    <dgm:pt modelId="{F2B7E4FA-88E4-4B32-BE4D-0A1040769BA3}" type="pres">
      <dgm:prSet presAssocID="{A908982E-DC0E-49EF-9D59-DF3C1C6F5FD2}" presName="hierRoot1" presStyleCnt="0"/>
      <dgm:spPr/>
    </dgm:pt>
    <dgm:pt modelId="{B7075203-B7D2-4D6C-A510-170C39481168}" type="pres">
      <dgm:prSet presAssocID="{A908982E-DC0E-49EF-9D59-DF3C1C6F5FD2}" presName="composite" presStyleCnt="0"/>
      <dgm:spPr/>
    </dgm:pt>
    <dgm:pt modelId="{D1CEDF28-1970-4C5B-96A5-35D00993DB41}" type="pres">
      <dgm:prSet presAssocID="{A908982E-DC0E-49EF-9D59-DF3C1C6F5FD2}" presName="background" presStyleLbl="node0" presStyleIdx="5" presStyleCnt="7"/>
      <dgm:spPr/>
    </dgm:pt>
    <dgm:pt modelId="{9B93C313-945A-4A46-9963-0DAD213D5DA6}" type="pres">
      <dgm:prSet presAssocID="{A908982E-DC0E-49EF-9D59-DF3C1C6F5FD2}" presName="text" presStyleLbl="fgAcc0" presStyleIdx="5" presStyleCnt="7" custScaleX="125225" custScaleY="151127" custLinFactX="-48588" custLinFactY="232167" custLinFactNeighborX="-100000" custLinFactNeighborY="300000">
        <dgm:presLayoutVars>
          <dgm:chPref val="3"/>
        </dgm:presLayoutVars>
      </dgm:prSet>
      <dgm:spPr/>
    </dgm:pt>
    <dgm:pt modelId="{0C579730-C0E1-4B23-9299-139210FE48F0}" type="pres">
      <dgm:prSet presAssocID="{A908982E-DC0E-49EF-9D59-DF3C1C6F5FD2}" presName="hierChild2" presStyleCnt="0"/>
      <dgm:spPr/>
    </dgm:pt>
    <dgm:pt modelId="{B744F4AF-D5FB-4FEA-8C5F-3011A3CC0B21}" type="pres">
      <dgm:prSet presAssocID="{55335588-148C-41A2-9ACB-2699AE187FCE}" presName="hierRoot1" presStyleCnt="0"/>
      <dgm:spPr/>
    </dgm:pt>
    <dgm:pt modelId="{9F9CBC97-7CE8-4B57-9CB1-423D5BE52FA6}" type="pres">
      <dgm:prSet presAssocID="{55335588-148C-41A2-9ACB-2699AE187FCE}" presName="composite" presStyleCnt="0"/>
      <dgm:spPr/>
    </dgm:pt>
    <dgm:pt modelId="{FACB27D0-025C-4FC3-89E6-A32D63714A52}" type="pres">
      <dgm:prSet presAssocID="{55335588-148C-41A2-9ACB-2699AE187FCE}" presName="background" presStyleLbl="node0" presStyleIdx="6" presStyleCnt="7"/>
      <dgm:spPr/>
    </dgm:pt>
    <dgm:pt modelId="{5B826B59-D265-4D96-9E01-D42E3D50F02E}" type="pres">
      <dgm:prSet presAssocID="{55335588-148C-41A2-9ACB-2699AE187FCE}" presName="text" presStyleLbl="fgAcc0" presStyleIdx="6" presStyleCnt="7" custScaleX="126210" custScaleY="139344" custLinFactX="-10571" custLinFactY="235380" custLinFactNeighborX="-100000" custLinFactNeighborY="300000">
        <dgm:presLayoutVars>
          <dgm:chPref val="3"/>
        </dgm:presLayoutVars>
      </dgm:prSet>
      <dgm:spPr/>
    </dgm:pt>
    <dgm:pt modelId="{401A00DC-DC34-4E7D-B19D-5E8773B18962}" type="pres">
      <dgm:prSet presAssocID="{55335588-148C-41A2-9ACB-2699AE187FCE}" presName="hierChild2" presStyleCnt="0"/>
      <dgm:spPr/>
    </dgm:pt>
  </dgm:ptLst>
  <dgm:cxnLst>
    <dgm:cxn modelId="{ED229402-9948-434B-934C-F5C8900D0FB2}" type="presOf" srcId="{D2D17199-50F2-4293-8022-896266AC4C3E}" destId="{18516884-D7BD-42CC-8D67-D3F4F45B0734}" srcOrd="0" destOrd="0" presId="urn:microsoft.com/office/officeart/2005/8/layout/hierarchy1"/>
    <dgm:cxn modelId="{DD483203-2D71-4B78-A1FE-746B72F45B60}" type="presOf" srcId="{C432246E-2D9C-40BA-AD28-7C98C918C40A}" destId="{AD50009F-789D-40AD-97F4-2F23A4874CE3}" srcOrd="0" destOrd="0" presId="urn:microsoft.com/office/officeart/2005/8/layout/hierarchy1"/>
    <dgm:cxn modelId="{E342B008-0BF4-4A31-8027-1937D78D0A0B}" type="presOf" srcId="{61587BB9-D5A7-4E32-8403-3BC91375ABF3}" destId="{DF5D8C8F-1121-4EB0-8D55-A4B90D13E36A}" srcOrd="0" destOrd="0" presId="urn:microsoft.com/office/officeart/2005/8/layout/hierarchy1"/>
    <dgm:cxn modelId="{EEB3FC1B-443C-469E-B902-CBC7596D6221}" type="presOf" srcId="{55335588-148C-41A2-9ACB-2699AE187FCE}" destId="{5B826B59-D265-4D96-9E01-D42E3D50F02E}" srcOrd="0" destOrd="0" presId="urn:microsoft.com/office/officeart/2005/8/layout/hierarchy1"/>
    <dgm:cxn modelId="{C6C62824-1348-42F4-979B-6547BAEED4E4}" srcId="{C12ADCFE-645E-4FE9-B707-41EB90B2400F}" destId="{8088DA54-6891-4B6B-9141-DC4D7E68E90A}" srcOrd="0" destOrd="0" parTransId="{55E6EBDE-7DF1-4F54-9091-19E1D20B239D}" sibTransId="{D8B4F04D-72AE-4F53-823C-190F28B083AD}"/>
    <dgm:cxn modelId="{8C4E4A24-4A2F-4765-9B48-A67897C8A0B8}" srcId="{C12ADCFE-645E-4FE9-B707-41EB90B2400F}" destId="{A908982E-DC0E-49EF-9D59-DF3C1C6F5FD2}" srcOrd="5" destOrd="0" parTransId="{192EC223-24FE-4296-B25F-449E84454A57}" sibTransId="{A02258CB-44BB-4E73-912D-BE505AEE86F5}"/>
    <dgm:cxn modelId="{E368F928-E146-427F-8DA2-B5DC79FD796D}" srcId="{8088DA54-6891-4B6B-9141-DC4D7E68E90A}" destId="{77DB3C97-5EC0-4EE1-996E-48B12DB10B4B}" srcOrd="4" destOrd="0" parTransId="{68C4C45D-8EBB-460D-ACE4-F27A35BD1CA1}" sibTransId="{EA94A4DA-14D9-460F-BD9E-0BECF4F30461}"/>
    <dgm:cxn modelId="{6E28E632-FAAB-4FA7-99E1-D899D67760EF}" srcId="{8088DA54-6891-4B6B-9141-DC4D7E68E90A}" destId="{BC25A577-CD09-45C2-84BD-30BB8428C21A}" srcOrd="6" destOrd="0" parTransId="{8F59312B-1987-4F34-8369-7F6AA4BCF339}" sibTransId="{02F2AFA1-4749-46E7-96F8-C496C4B7C413}"/>
    <dgm:cxn modelId="{3AFD1339-4AD0-4200-9A38-0194C2F894FC}" srcId="{8088DA54-6891-4B6B-9141-DC4D7E68E90A}" destId="{CE697AE6-3675-4594-8FD5-30954B87E760}" srcOrd="7" destOrd="0" parTransId="{901CB700-A825-488F-973F-AB682C29791A}" sibTransId="{65F3AA6F-7D1F-4772-B16B-518A6A69F88F}"/>
    <dgm:cxn modelId="{0FF1845F-5F53-4D0D-9C6D-E656A7303E5A}" type="presOf" srcId="{9C1953D2-5B72-4933-B17E-4E4385F33718}" destId="{E49419DC-0B2C-42FB-A791-D586CEE0D267}" srcOrd="0" destOrd="0" presId="urn:microsoft.com/office/officeart/2005/8/layout/hierarchy1"/>
    <dgm:cxn modelId="{0D328561-5176-4127-B839-8902551C7E5F}" type="presOf" srcId="{77DB3C97-5EC0-4EE1-996E-48B12DB10B4B}" destId="{1F691584-B84B-47C8-9AA4-0257FAA8E1CD}" srcOrd="0" destOrd="0" presId="urn:microsoft.com/office/officeart/2005/8/layout/hierarchy1"/>
    <dgm:cxn modelId="{3A42F761-DFB2-404C-BD23-8493856966FB}" type="presOf" srcId="{68C4C45D-8EBB-460D-ACE4-F27A35BD1CA1}" destId="{C09A3BD0-049E-4526-B9F8-49BE78B9E849}" srcOrd="0" destOrd="0" presId="urn:microsoft.com/office/officeart/2005/8/layout/hierarchy1"/>
    <dgm:cxn modelId="{ACA95762-49C5-4B22-B10C-07252A5358C5}" type="presOf" srcId="{3FBC4659-055D-413E-A961-2DCADCDAD0F7}" destId="{0351AF6B-3528-4864-8183-56E112175587}" srcOrd="0" destOrd="0" presId="urn:microsoft.com/office/officeart/2005/8/layout/hierarchy1"/>
    <dgm:cxn modelId="{B9B6E143-FA4C-4F4F-A855-1FE0BD53FA10}" type="presOf" srcId="{BC25A577-CD09-45C2-84BD-30BB8428C21A}" destId="{A0657E2E-1640-4D74-8015-7A0E88A29C17}" srcOrd="0" destOrd="0" presId="urn:microsoft.com/office/officeart/2005/8/layout/hierarchy1"/>
    <dgm:cxn modelId="{41F64767-4963-4592-9AE1-DAA419DB8279}" srcId="{8088DA54-6891-4B6B-9141-DC4D7E68E90A}" destId="{61587BB9-D5A7-4E32-8403-3BC91375ABF3}" srcOrd="1" destOrd="0" parTransId="{4DE8917C-ABBC-4CC4-B1C6-DF7BB3BF29C3}" sibTransId="{5611F255-AB99-4F4A-AFF9-F3B7C13AB03A}"/>
    <dgm:cxn modelId="{9362244A-8817-463E-878F-A699C31BEF95}" type="presOf" srcId="{901CB700-A825-488F-973F-AB682C29791A}" destId="{87D45FDA-A124-449D-950A-2AE78EE52CFC}" srcOrd="0" destOrd="0" presId="urn:microsoft.com/office/officeart/2005/8/layout/hierarchy1"/>
    <dgm:cxn modelId="{5340CD4E-7BC8-4312-865C-3A5A2507F18F}" type="presOf" srcId="{8F59312B-1987-4F34-8369-7F6AA4BCF339}" destId="{71E30FB0-DE2F-4551-902E-5E681451271F}" srcOrd="0" destOrd="0" presId="urn:microsoft.com/office/officeart/2005/8/layout/hierarchy1"/>
    <dgm:cxn modelId="{68250451-E951-4D69-B55F-4999E95BF0A6}" srcId="{C12ADCFE-645E-4FE9-B707-41EB90B2400F}" destId="{2E0ACC40-6903-4682-82BA-A5DA7BF62660}" srcOrd="1" destOrd="0" parTransId="{F777A5D3-8D99-4FE4-B951-63901812C110}" sibTransId="{8131D4B9-5F67-4CC7-8032-139D9D31F275}"/>
    <dgm:cxn modelId="{69D41273-F1C0-4173-8512-585A476D6DE3}" type="presOf" srcId="{2389DE1D-F567-41D2-AD1A-CB5BE425D1AC}" destId="{9A4CFD3A-6FF5-4C19-9C9A-B72368BF2F72}" srcOrd="0" destOrd="0" presId="urn:microsoft.com/office/officeart/2005/8/layout/hierarchy1"/>
    <dgm:cxn modelId="{0A794F73-052E-4A9C-8184-626753A96238}" type="presOf" srcId="{CE697AE6-3675-4594-8FD5-30954B87E760}" destId="{139554DE-4BD5-49C7-93FA-B69BC17CBC80}" srcOrd="0" destOrd="0" presId="urn:microsoft.com/office/officeart/2005/8/layout/hierarchy1"/>
    <dgm:cxn modelId="{0F8BA975-D10E-424F-A5FB-769269135B33}" type="presOf" srcId="{C12ADCFE-645E-4FE9-B707-41EB90B2400F}" destId="{E912A508-0FF3-4282-802F-7EF09C75A5E1}" srcOrd="0" destOrd="0" presId="urn:microsoft.com/office/officeart/2005/8/layout/hierarchy1"/>
    <dgm:cxn modelId="{F733CC76-147C-44C7-ADAF-8F76033C1232}" type="presOf" srcId="{4DE8917C-ABBC-4CC4-B1C6-DF7BB3BF29C3}" destId="{B849BBC6-A388-4C28-973A-570A34A99C65}" srcOrd="0" destOrd="0" presId="urn:microsoft.com/office/officeart/2005/8/layout/hierarchy1"/>
    <dgm:cxn modelId="{C6032057-C35D-4EFA-BB39-8921F29B5A16}" type="presOf" srcId="{BA4D1E4F-0A85-41E7-A8EE-19C7FD3ACDD4}" destId="{54408E20-AA78-446F-A2DA-050DE897824D}" srcOrd="0" destOrd="0" presId="urn:microsoft.com/office/officeart/2005/8/layout/hierarchy1"/>
    <dgm:cxn modelId="{E40BE477-73CB-4EC7-BBD8-47FEDC6E7602}" type="presOf" srcId="{8088DA54-6891-4B6B-9141-DC4D7E68E90A}" destId="{A81C04BE-3D97-4589-93E3-F45F65815926}" srcOrd="0" destOrd="0" presId="urn:microsoft.com/office/officeart/2005/8/layout/hierarchy1"/>
    <dgm:cxn modelId="{4940F579-AEA2-4FF7-AF1E-67076CEBA16E}" srcId="{8088DA54-6891-4B6B-9141-DC4D7E68E90A}" destId="{3FBC4659-055D-413E-A961-2DCADCDAD0F7}" srcOrd="0" destOrd="0" parTransId="{D2D17199-50F2-4293-8022-896266AC4C3E}" sibTransId="{BDCF9B87-08B3-41DA-9FAE-690D5006C104}"/>
    <dgm:cxn modelId="{78770F7C-B206-4624-8777-13A298CB0587}" type="presOf" srcId="{F5BA5092-F45A-4FBC-980F-7CC0F0E703A8}" destId="{8D2FDE61-5912-403F-94FF-CACE98DAA158}" srcOrd="0" destOrd="0" presId="urn:microsoft.com/office/officeart/2005/8/layout/hierarchy1"/>
    <dgm:cxn modelId="{CBF86B8A-1C04-4567-8339-5F009BEB2A70}" type="presOf" srcId="{A908982E-DC0E-49EF-9D59-DF3C1C6F5FD2}" destId="{9B93C313-945A-4A46-9963-0DAD213D5DA6}" srcOrd="0" destOrd="0" presId="urn:microsoft.com/office/officeart/2005/8/layout/hierarchy1"/>
    <dgm:cxn modelId="{53506992-094E-461A-B89C-4909F9A7D3A5}" srcId="{3FBC4659-055D-413E-A961-2DCADCDAD0F7}" destId="{2389DE1D-F567-41D2-AD1A-CB5BE425D1AC}" srcOrd="0" destOrd="0" parTransId="{24FD0AD7-17C2-4B8B-8CAA-CA2DCF386DC8}" sibTransId="{8F7600B2-74FB-4712-B07A-8AF5F240F94C}"/>
    <dgm:cxn modelId="{DD536595-CA3B-432F-8EA5-CF1B43E04751}" srcId="{2389DE1D-F567-41D2-AD1A-CB5BE425D1AC}" destId="{88254994-E315-41FC-98D9-A1DC8F91B7C9}" srcOrd="0" destOrd="0" parTransId="{A7335494-6891-4AC9-B2A3-0828916502A7}" sibTransId="{86228A7D-7656-454A-A1E4-381AE6961A9B}"/>
    <dgm:cxn modelId="{0616299E-FC77-4C8D-8159-5F76F1F6A711}" type="presOf" srcId="{1481EA77-75FF-453D-88DE-4DD7D67A93D6}" destId="{E76B590C-CCB4-4F62-B0D2-55365769E41E}" srcOrd="0" destOrd="0" presId="urn:microsoft.com/office/officeart/2005/8/layout/hierarchy1"/>
    <dgm:cxn modelId="{5C5298A1-6266-4112-8B50-660F00A722F1}" type="presOf" srcId="{88254994-E315-41FC-98D9-A1DC8F91B7C9}" destId="{6E0523C7-F198-4CF3-AB23-065687981D67}" srcOrd="0" destOrd="0" presId="urn:microsoft.com/office/officeart/2005/8/layout/hierarchy1"/>
    <dgm:cxn modelId="{DF0937A2-3D54-491A-AB36-F712B6A80D6B}" type="presOf" srcId="{2E0ACC40-6903-4682-82BA-A5DA7BF62660}" destId="{43F0DB17-3B9A-405A-BA07-64DD2E200E81}" srcOrd="0" destOrd="0" presId="urn:microsoft.com/office/officeart/2005/8/layout/hierarchy1"/>
    <dgm:cxn modelId="{F84C2CA5-C878-457B-BE87-51F88EFD4101}" srcId="{8088DA54-6891-4B6B-9141-DC4D7E68E90A}" destId="{1481EA77-75FF-453D-88DE-4DD7D67A93D6}" srcOrd="5" destOrd="0" parTransId="{9C1953D2-5B72-4933-B17E-4E4385F33718}" sibTransId="{D78C6089-B05E-4EED-869A-82EE687DF72C}"/>
    <dgm:cxn modelId="{576492A7-FF04-4386-9285-EFF270FE3317}" srcId="{C12ADCFE-645E-4FE9-B707-41EB90B2400F}" destId="{F5BA5092-F45A-4FBC-980F-7CC0F0E703A8}" srcOrd="2" destOrd="0" parTransId="{A12974EE-D958-4042-95A2-35FFEB9ECA26}" sibTransId="{494EC7CF-F6FA-4B56-BAD8-5D894BBD78F0}"/>
    <dgm:cxn modelId="{2CC221AB-048F-4ABA-97A5-1E1AA6DE01C4}" type="presOf" srcId="{CBE62DE4-9611-418F-9121-D78ADD8F4249}" destId="{A77667A5-F50D-41B2-ACD1-5C7686677963}" srcOrd="0" destOrd="0" presId="urn:microsoft.com/office/officeart/2005/8/layout/hierarchy1"/>
    <dgm:cxn modelId="{6A691EDA-8266-49D4-AAF9-3646E53BC97E}" srcId="{C12ADCFE-645E-4FE9-B707-41EB90B2400F}" destId="{55335588-148C-41A2-9ACB-2699AE187FCE}" srcOrd="6" destOrd="0" parTransId="{17DB1C01-97B5-4FE6-BFA3-647DE309465C}" sibTransId="{0DFAAC23-C19F-4CFD-8564-DF3DA7C2DA94}"/>
    <dgm:cxn modelId="{197DF3DA-AEBE-4229-BA7C-E5CB2B377C28}" type="presOf" srcId="{A7335494-6891-4AC9-B2A3-0828916502A7}" destId="{1E6F3E21-64B6-4F59-9ACA-0AA9B08DDB3B}" srcOrd="0" destOrd="0" presId="urn:microsoft.com/office/officeart/2005/8/layout/hierarchy1"/>
    <dgm:cxn modelId="{9F61B6E4-1134-4374-A023-82633543B4DD}" type="presOf" srcId="{6CF6956C-B97C-41E8-87D2-345E0C1BCF1C}" destId="{6953B8D7-98E3-49A8-B464-096F9746A9FB}" srcOrd="0" destOrd="0" presId="urn:microsoft.com/office/officeart/2005/8/layout/hierarchy1"/>
    <dgm:cxn modelId="{CBEF4DE5-293A-4899-842C-C84DC36DDEEA}" srcId="{C12ADCFE-645E-4FE9-B707-41EB90B2400F}" destId="{06BAEB12-5DB5-4B81-8B6E-CD559DFF652C}" srcOrd="3" destOrd="0" parTransId="{4DE8539F-4FE4-47F9-8D74-42FEA95972DC}" sibTransId="{6EC1B4ED-C72F-48E6-809B-90DCEA1007EA}"/>
    <dgm:cxn modelId="{A52086E6-B41E-43DA-B063-D9E23B325507}" type="presOf" srcId="{C9A6CD4A-9AE5-4D94-A0A5-C7AF819998D3}" destId="{0E6DEB44-5823-4679-9583-34C1A00CF99B}" srcOrd="0" destOrd="0" presId="urn:microsoft.com/office/officeart/2005/8/layout/hierarchy1"/>
    <dgm:cxn modelId="{B2278BE8-724B-442E-B935-EC32724EE3DB}" type="presOf" srcId="{24FD0AD7-17C2-4B8B-8CAA-CA2DCF386DC8}" destId="{1C6D49DB-915C-43D6-86C4-3AC1074C9E74}" srcOrd="0" destOrd="0" presId="urn:microsoft.com/office/officeart/2005/8/layout/hierarchy1"/>
    <dgm:cxn modelId="{F58CD3F2-D370-4D6F-9B37-354318C87081}" srcId="{C12ADCFE-645E-4FE9-B707-41EB90B2400F}" destId="{C432246E-2D9C-40BA-AD28-7C98C918C40A}" srcOrd="4" destOrd="0" parTransId="{7FF90F18-F5F2-4E33-9690-1EDEAFBA80E3}" sibTransId="{0346BCE1-0C86-415B-A79A-DB13A46FDE71}"/>
    <dgm:cxn modelId="{F55D3DF9-6DD5-4B18-AC5A-3C49452E6ACF}" srcId="{8088DA54-6891-4B6B-9141-DC4D7E68E90A}" destId="{C9A6CD4A-9AE5-4D94-A0A5-C7AF819998D3}" srcOrd="3" destOrd="0" parTransId="{BA4D1E4F-0A85-41E7-A8EE-19C7FD3ACDD4}" sibTransId="{0D9C5141-BEAB-4718-92CE-66FB4377E834}"/>
    <dgm:cxn modelId="{F7F927FF-132A-4CB9-A4E3-FFBA1FEC1EE2}" type="presOf" srcId="{06BAEB12-5DB5-4B81-8B6E-CD559DFF652C}" destId="{176D9563-55EB-4C2A-8FB1-E47AAE7162A5}" srcOrd="0" destOrd="0" presId="urn:microsoft.com/office/officeart/2005/8/layout/hierarchy1"/>
    <dgm:cxn modelId="{70E1C4FF-AF96-45C3-82D6-D3F09F211C0E}" srcId="{8088DA54-6891-4B6B-9141-DC4D7E68E90A}" destId="{6CF6956C-B97C-41E8-87D2-345E0C1BCF1C}" srcOrd="2" destOrd="0" parTransId="{CBE62DE4-9611-418F-9121-D78ADD8F4249}" sibTransId="{961C7D4A-9189-420B-AD13-42562C85401B}"/>
    <dgm:cxn modelId="{8DC75348-2FF5-42FD-B411-B9EF89A21557}" type="presParOf" srcId="{E912A508-0FF3-4282-802F-7EF09C75A5E1}" destId="{18CA0040-0205-4549-96B6-DCE0E80B0072}" srcOrd="0" destOrd="0" presId="urn:microsoft.com/office/officeart/2005/8/layout/hierarchy1"/>
    <dgm:cxn modelId="{5CE224E4-528E-49FE-81F0-AF5F0B2ABCEA}" type="presParOf" srcId="{18CA0040-0205-4549-96B6-DCE0E80B0072}" destId="{15B7B224-DDC6-461A-A07E-5F2E62A1459A}" srcOrd="0" destOrd="0" presId="urn:microsoft.com/office/officeart/2005/8/layout/hierarchy1"/>
    <dgm:cxn modelId="{60A5E3FE-8E5D-47F3-9BF2-1509C8A569EC}" type="presParOf" srcId="{15B7B224-DDC6-461A-A07E-5F2E62A1459A}" destId="{CB25856D-4609-4567-AA3E-3F7FFEA2634E}" srcOrd="0" destOrd="0" presId="urn:microsoft.com/office/officeart/2005/8/layout/hierarchy1"/>
    <dgm:cxn modelId="{157A8412-C44D-41BA-B674-EBED37B9A522}" type="presParOf" srcId="{15B7B224-DDC6-461A-A07E-5F2E62A1459A}" destId="{A81C04BE-3D97-4589-93E3-F45F65815926}" srcOrd="1" destOrd="0" presId="urn:microsoft.com/office/officeart/2005/8/layout/hierarchy1"/>
    <dgm:cxn modelId="{F6C98E74-0DEB-44E0-9396-0C5C049643FC}" type="presParOf" srcId="{18CA0040-0205-4549-96B6-DCE0E80B0072}" destId="{FAD3F9CB-3DDE-442E-988C-B6D492836A39}" srcOrd="1" destOrd="0" presId="urn:microsoft.com/office/officeart/2005/8/layout/hierarchy1"/>
    <dgm:cxn modelId="{E9D575EE-00C4-4587-9CCD-421254A8DC19}" type="presParOf" srcId="{FAD3F9CB-3DDE-442E-988C-B6D492836A39}" destId="{18516884-D7BD-42CC-8D67-D3F4F45B0734}" srcOrd="0" destOrd="0" presId="urn:microsoft.com/office/officeart/2005/8/layout/hierarchy1"/>
    <dgm:cxn modelId="{3943D59B-9A2E-464A-BE75-23B4863BAFE7}" type="presParOf" srcId="{FAD3F9CB-3DDE-442E-988C-B6D492836A39}" destId="{9BD77AE8-C08D-450C-AAB3-6D955FCAF7F5}" srcOrd="1" destOrd="0" presId="urn:microsoft.com/office/officeart/2005/8/layout/hierarchy1"/>
    <dgm:cxn modelId="{1663EF96-D312-4F73-BD82-62D4449EBDC7}" type="presParOf" srcId="{9BD77AE8-C08D-450C-AAB3-6D955FCAF7F5}" destId="{A8A12501-DB49-4B26-853B-239D79A91F12}" srcOrd="0" destOrd="0" presId="urn:microsoft.com/office/officeart/2005/8/layout/hierarchy1"/>
    <dgm:cxn modelId="{C51F1DBE-D1E2-46E1-A35F-49DC44FCD85D}" type="presParOf" srcId="{A8A12501-DB49-4B26-853B-239D79A91F12}" destId="{CA53BBB1-6492-4687-8CA8-84FD1B010625}" srcOrd="0" destOrd="0" presId="urn:microsoft.com/office/officeart/2005/8/layout/hierarchy1"/>
    <dgm:cxn modelId="{467B7619-0F35-4D94-891A-7D48C7B38484}" type="presParOf" srcId="{A8A12501-DB49-4B26-853B-239D79A91F12}" destId="{0351AF6B-3528-4864-8183-56E112175587}" srcOrd="1" destOrd="0" presId="urn:microsoft.com/office/officeart/2005/8/layout/hierarchy1"/>
    <dgm:cxn modelId="{35214610-F926-4D3B-8A65-7EDAA0FE0032}" type="presParOf" srcId="{9BD77AE8-C08D-450C-AAB3-6D955FCAF7F5}" destId="{1B568D83-B40B-415A-B6D8-C71F80848831}" srcOrd="1" destOrd="0" presId="urn:microsoft.com/office/officeart/2005/8/layout/hierarchy1"/>
    <dgm:cxn modelId="{002E4DD9-EE12-47B5-8270-3827844B5795}" type="presParOf" srcId="{1B568D83-B40B-415A-B6D8-C71F80848831}" destId="{1C6D49DB-915C-43D6-86C4-3AC1074C9E74}" srcOrd="0" destOrd="0" presId="urn:microsoft.com/office/officeart/2005/8/layout/hierarchy1"/>
    <dgm:cxn modelId="{2542A49B-3371-4BE1-BF79-D86DA2A74932}" type="presParOf" srcId="{1B568D83-B40B-415A-B6D8-C71F80848831}" destId="{DEBCADDD-40E5-4FA9-B460-571AAA89C386}" srcOrd="1" destOrd="0" presId="urn:microsoft.com/office/officeart/2005/8/layout/hierarchy1"/>
    <dgm:cxn modelId="{78A2746C-DE45-4EC0-8D03-B6DD7B32E383}" type="presParOf" srcId="{DEBCADDD-40E5-4FA9-B460-571AAA89C386}" destId="{AC83F8E3-9040-4D78-A024-408A4BDDD959}" srcOrd="0" destOrd="0" presId="urn:microsoft.com/office/officeart/2005/8/layout/hierarchy1"/>
    <dgm:cxn modelId="{ABD04669-BF7E-4F33-84BA-A987ADDF5750}" type="presParOf" srcId="{AC83F8E3-9040-4D78-A024-408A4BDDD959}" destId="{A054695F-FAD9-4794-A039-449B3417EBF6}" srcOrd="0" destOrd="0" presId="urn:microsoft.com/office/officeart/2005/8/layout/hierarchy1"/>
    <dgm:cxn modelId="{D226610C-4CB3-47E4-9FA4-9B062E4D6381}" type="presParOf" srcId="{AC83F8E3-9040-4D78-A024-408A4BDDD959}" destId="{9A4CFD3A-6FF5-4C19-9C9A-B72368BF2F72}" srcOrd="1" destOrd="0" presId="urn:microsoft.com/office/officeart/2005/8/layout/hierarchy1"/>
    <dgm:cxn modelId="{44B4B1B4-1ABE-4409-98DD-E611F197ED3C}" type="presParOf" srcId="{DEBCADDD-40E5-4FA9-B460-571AAA89C386}" destId="{7F854C70-5D6B-466A-9F16-02A320402164}" srcOrd="1" destOrd="0" presId="urn:microsoft.com/office/officeart/2005/8/layout/hierarchy1"/>
    <dgm:cxn modelId="{C0BE7F13-617C-4970-97DE-5497A1C05212}" type="presParOf" srcId="{7F854C70-5D6B-466A-9F16-02A320402164}" destId="{1E6F3E21-64B6-4F59-9ACA-0AA9B08DDB3B}" srcOrd="0" destOrd="0" presId="urn:microsoft.com/office/officeart/2005/8/layout/hierarchy1"/>
    <dgm:cxn modelId="{CDFB5A83-E7A4-4DDB-8F49-2CFE3B83E90F}" type="presParOf" srcId="{7F854C70-5D6B-466A-9F16-02A320402164}" destId="{98AFBAD5-1E27-42D1-B474-5EE07B1EBDD7}" srcOrd="1" destOrd="0" presId="urn:microsoft.com/office/officeart/2005/8/layout/hierarchy1"/>
    <dgm:cxn modelId="{20437999-E09B-41A3-AEA5-0839AE32F78F}" type="presParOf" srcId="{98AFBAD5-1E27-42D1-B474-5EE07B1EBDD7}" destId="{B6EFD195-28B2-4835-8EC7-4C91126825FF}" srcOrd="0" destOrd="0" presId="urn:microsoft.com/office/officeart/2005/8/layout/hierarchy1"/>
    <dgm:cxn modelId="{520F54EE-A44A-48AF-A785-CA9961718355}" type="presParOf" srcId="{B6EFD195-28B2-4835-8EC7-4C91126825FF}" destId="{AF7788B9-A3B5-4966-8B1C-C128EA647A18}" srcOrd="0" destOrd="0" presId="urn:microsoft.com/office/officeart/2005/8/layout/hierarchy1"/>
    <dgm:cxn modelId="{9A8561AC-682B-4516-A274-AA6DBE9AE977}" type="presParOf" srcId="{B6EFD195-28B2-4835-8EC7-4C91126825FF}" destId="{6E0523C7-F198-4CF3-AB23-065687981D67}" srcOrd="1" destOrd="0" presId="urn:microsoft.com/office/officeart/2005/8/layout/hierarchy1"/>
    <dgm:cxn modelId="{10E78B46-D6EE-4E60-9C54-5EE734A43E12}" type="presParOf" srcId="{98AFBAD5-1E27-42D1-B474-5EE07B1EBDD7}" destId="{0A0A3BC8-8DFB-4CED-B05A-092AF8FBD0D8}" srcOrd="1" destOrd="0" presId="urn:microsoft.com/office/officeart/2005/8/layout/hierarchy1"/>
    <dgm:cxn modelId="{B7FAB5EE-358E-4A69-877C-16409C4B6598}" type="presParOf" srcId="{FAD3F9CB-3DDE-442E-988C-B6D492836A39}" destId="{B849BBC6-A388-4C28-973A-570A34A99C65}" srcOrd="2" destOrd="0" presId="urn:microsoft.com/office/officeart/2005/8/layout/hierarchy1"/>
    <dgm:cxn modelId="{CE09D790-779B-4A8B-A62C-86E1A9F8FE8A}" type="presParOf" srcId="{FAD3F9CB-3DDE-442E-988C-B6D492836A39}" destId="{3F5D6822-EC9E-4156-ACA7-54F086621BB7}" srcOrd="3" destOrd="0" presId="urn:microsoft.com/office/officeart/2005/8/layout/hierarchy1"/>
    <dgm:cxn modelId="{340E1DE2-FC16-4672-9BB0-AB489A9B8E31}" type="presParOf" srcId="{3F5D6822-EC9E-4156-ACA7-54F086621BB7}" destId="{87CF7576-7255-47AC-9B12-229DF6FD1BE4}" srcOrd="0" destOrd="0" presId="urn:microsoft.com/office/officeart/2005/8/layout/hierarchy1"/>
    <dgm:cxn modelId="{7176C46B-EE28-44E1-BDE5-8ED2A67C46B6}" type="presParOf" srcId="{87CF7576-7255-47AC-9B12-229DF6FD1BE4}" destId="{4DA9DF17-9768-4B53-8419-1AE1ECAC3B90}" srcOrd="0" destOrd="0" presId="urn:microsoft.com/office/officeart/2005/8/layout/hierarchy1"/>
    <dgm:cxn modelId="{9EB2A10B-F87B-4017-925A-F127F15AF36E}" type="presParOf" srcId="{87CF7576-7255-47AC-9B12-229DF6FD1BE4}" destId="{DF5D8C8F-1121-4EB0-8D55-A4B90D13E36A}" srcOrd="1" destOrd="0" presId="urn:microsoft.com/office/officeart/2005/8/layout/hierarchy1"/>
    <dgm:cxn modelId="{E27AEB8A-F548-426B-96D7-F58C3E07AFF0}" type="presParOf" srcId="{3F5D6822-EC9E-4156-ACA7-54F086621BB7}" destId="{1097F727-7E51-4C11-A92A-11AC4911AEF2}" srcOrd="1" destOrd="0" presId="urn:microsoft.com/office/officeart/2005/8/layout/hierarchy1"/>
    <dgm:cxn modelId="{6CBE57A0-1883-4A41-BAAE-19188EF66A7B}" type="presParOf" srcId="{FAD3F9CB-3DDE-442E-988C-B6D492836A39}" destId="{A77667A5-F50D-41B2-ACD1-5C7686677963}" srcOrd="4" destOrd="0" presId="urn:microsoft.com/office/officeart/2005/8/layout/hierarchy1"/>
    <dgm:cxn modelId="{54672434-8AAA-44ED-A470-ADA3DE9B10C6}" type="presParOf" srcId="{FAD3F9CB-3DDE-442E-988C-B6D492836A39}" destId="{71A58FA4-B5AF-4276-A5D8-BDDAA6B5C364}" srcOrd="5" destOrd="0" presId="urn:microsoft.com/office/officeart/2005/8/layout/hierarchy1"/>
    <dgm:cxn modelId="{412F07DB-6C28-45C5-A089-56232733925A}" type="presParOf" srcId="{71A58FA4-B5AF-4276-A5D8-BDDAA6B5C364}" destId="{9D2650E1-90C5-4351-AE1D-9E43507E89DB}" srcOrd="0" destOrd="0" presId="urn:microsoft.com/office/officeart/2005/8/layout/hierarchy1"/>
    <dgm:cxn modelId="{F6C556A8-5DBE-4DF9-ABB3-9B65C0B82E19}" type="presParOf" srcId="{9D2650E1-90C5-4351-AE1D-9E43507E89DB}" destId="{876D35A4-DB54-4505-80EC-35C249DBB5FC}" srcOrd="0" destOrd="0" presId="urn:microsoft.com/office/officeart/2005/8/layout/hierarchy1"/>
    <dgm:cxn modelId="{2329E648-9110-436C-BBD3-BB7F8AFBC14D}" type="presParOf" srcId="{9D2650E1-90C5-4351-AE1D-9E43507E89DB}" destId="{6953B8D7-98E3-49A8-B464-096F9746A9FB}" srcOrd="1" destOrd="0" presId="urn:microsoft.com/office/officeart/2005/8/layout/hierarchy1"/>
    <dgm:cxn modelId="{64CBF063-0223-487B-A8F2-6598A1ADBFD8}" type="presParOf" srcId="{71A58FA4-B5AF-4276-A5D8-BDDAA6B5C364}" destId="{D7E38C00-24F6-4329-9330-EB09B3AE479A}" srcOrd="1" destOrd="0" presId="urn:microsoft.com/office/officeart/2005/8/layout/hierarchy1"/>
    <dgm:cxn modelId="{A3400591-D7BD-473C-AD5E-D317232E0F0D}" type="presParOf" srcId="{FAD3F9CB-3DDE-442E-988C-B6D492836A39}" destId="{54408E20-AA78-446F-A2DA-050DE897824D}" srcOrd="6" destOrd="0" presId="urn:microsoft.com/office/officeart/2005/8/layout/hierarchy1"/>
    <dgm:cxn modelId="{8E3DD8BF-E803-4DA1-A5F7-A277C3A4AD01}" type="presParOf" srcId="{FAD3F9CB-3DDE-442E-988C-B6D492836A39}" destId="{688C2E68-B380-4151-A173-1E527E21D124}" srcOrd="7" destOrd="0" presId="urn:microsoft.com/office/officeart/2005/8/layout/hierarchy1"/>
    <dgm:cxn modelId="{77D1C90F-A391-43DA-883D-ED955A2FE203}" type="presParOf" srcId="{688C2E68-B380-4151-A173-1E527E21D124}" destId="{252CEF9B-A487-4AD4-BDF1-A12BF779458C}" srcOrd="0" destOrd="0" presId="urn:microsoft.com/office/officeart/2005/8/layout/hierarchy1"/>
    <dgm:cxn modelId="{C7E6592C-CC2A-4476-9CAB-9202F90329D9}" type="presParOf" srcId="{252CEF9B-A487-4AD4-BDF1-A12BF779458C}" destId="{834F6189-D74E-4D78-A731-F0DE543B6560}" srcOrd="0" destOrd="0" presId="urn:microsoft.com/office/officeart/2005/8/layout/hierarchy1"/>
    <dgm:cxn modelId="{10C42A96-2C0E-4433-8320-C554ED434514}" type="presParOf" srcId="{252CEF9B-A487-4AD4-BDF1-A12BF779458C}" destId="{0E6DEB44-5823-4679-9583-34C1A00CF99B}" srcOrd="1" destOrd="0" presId="urn:microsoft.com/office/officeart/2005/8/layout/hierarchy1"/>
    <dgm:cxn modelId="{044CC5C1-10F6-44EF-BD9F-3110EF02A3D9}" type="presParOf" srcId="{688C2E68-B380-4151-A173-1E527E21D124}" destId="{D04C44BC-05D9-45A0-A2AD-64C907438CA2}" srcOrd="1" destOrd="0" presId="urn:microsoft.com/office/officeart/2005/8/layout/hierarchy1"/>
    <dgm:cxn modelId="{C17FAD60-49F1-4065-90B8-B1F154467572}" type="presParOf" srcId="{FAD3F9CB-3DDE-442E-988C-B6D492836A39}" destId="{C09A3BD0-049E-4526-B9F8-49BE78B9E849}" srcOrd="8" destOrd="0" presId="urn:microsoft.com/office/officeart/2005/8/layout/hierarchy1"/>
    <dgm:cxn modelId="{4CC4C270-6557-4577-8151-7D92B17DC08C}" type="presParOf" srcId="{FAD3F9CB-3DDE-442E-988C-B6D492836A39}" destId="{E99DCC22-4D3E-4961-9EAA-898A3C79392B}" srcOrd="9" destOrd="0" presId="urn:microsoft.com/office/officeart/2005/8/layout/hierarchy1"/>
    <dgm:cxn modelId="{235A37B9-B185-4C0B-B7F0-4290BF2B4DF2}" type="presParOf" srcId="{E99DCC22-4D3E-4961-9EAA-898A3C79392B}" destId="{874D37A0-E3BB-4A24-A9DD-20CE5E31C0A8}" srcOrd="0" destOrd="0" presId="urn:microsoft.com/office/officeart/2005/8/layout/hierarchy1"/>
    <dgm:cxn modelId="{5B68589A-7FEF-49CF-A2AA-845A458ADDBE}" type="presParOf" srcId="{874D37A0-E3BB-4A24-A9DD-20CE5E31C0A8}" destId="{5FF6BB3C-C6AF-459A-B315-A3B40E5BAAE8}" srcOrd="0" destOrd="0" presId="urn:microsoft.com/office/officeart/2005/8/layout/hierarchy1"/>
    <dgm:cxn modelId="{57939C2B-2E63-4E74-9079-4ECCC6F9D96E}" type="presParOf" srcId="{874D37A0-E3BB-4A24-A9DD-20CE5E31C0A8}" destId="{1F691584-B84B-47C8-9AA4-0257FAA8E1CD}" srcOrd="1" destOrd="0" presId="urn:microsoft.com/office/officeart/2005/8/layout/hierarchy1"/>
    <dgm:cxn modelId="{C66DA7B5-55F9-4CA5-8D44-03587CA5E11A}" type="presParOf" srcId="{E99DCC22-4D3E-4961-9EAA-898A3C79392B}" destId="{A8A7828B-11AE-4869-8682-5D904D256CFB}" srcOrd="1" destOrd="0" presId="urn:microsoft.com/office/officeart/2005/8/layout/hierarchy1"/>
    <dgm:cxn modelId="{4A5A6A70-CD94-4C43-A3FE-E372B98AB2AD}" type="presParOf" srcId="{FAD3F9CB-3DDE-442E-988C-B6D492836A39}" destId="{E49419DC-0B2C-42FB-A791-D586CEE0D267}" srcOrd="10" destOrd="0" presId="urn:microsoft.com/office/officeart/2005/8/layout/hierarchy1"/>
    <dgm:cxn modelId="{347D20B4-3540-4953-B998-C91484C23613}" type="presParOf" srcId="{FAD3F9CB-3DDE-442E-988C-B6D492836A39}" destId="{654308BA-85B4-419A-B659-9821E084ADF7}" srcOrd="11" destOrd="0" presId="urn:microsoft.com/office/officeart/2005/8/layout/hierarchy1"/>
    <dgm:cxn modelId="{E4307A70-89B3-40CB-BF1B-755F7543AD31}" type="presParOf" srcId="{654308BA-85B4-419A-B659-9821E084ADF7}" destId="{D5485F39-B9E9-4491-9D3B-DBB7FD3AE05B}" srcOrd="0" destOrd="0" presId="urn:microsoft.com/office/officeart/2005/8/layout/hierarchy1"/>
    <dgm:cxn modelId="{6EB2462E-0855-4FAB-8B85-50956D0CE889}" type="presParOf" srcId="{D5485F39-B9E9-4491-9D3B-DBB7FD3AE05B}" destId="{D84E1AF6-99A8-42BC-9F6D-3C184E718F24}" srcOrd="0" destOrd="0" presId="urn:microsoft.com/office/officeart/2005/8/layout/hierarchy1"/>
    <dgm:cxn modelId="{38FA5A74-B4B5-493F-A5E8-FC6F1431C4C0}" type="presParOf" srcId="{D5485F39-B9E9-4491-9D3B-DBB7FD3AE05B}" destId="{E76B590C-CCB4-4F62-B0D2-55365769E41E}" srcOrd="1" destOrd="0" presId="urn:microsoft.com/office/officeart/2005/8/layout/hierarchy1"/>
    <dgm:cxn modelId="{A685B750-0186-40E9-8C23-7A5004427DE1}" type="presParOf" srcId="{654308BA-85B4-419A-B659-9821E084ADF7}" destId="{BBAAEDCB-B12E-40AF-BFAA-55155EA7B103}" srcOrd="1" destOrd="0" presId="urn:microsoft.com/office/officeart/2005/8/layout/hierarchy1"/>
    <dgm:cxn modelId="{E77D8C58-12A4-43A6-BEF3-AC95135C7079}" type="presParOf" srcId="{FAD3F9CB-3DDE-442E-988C-B6D492836A39}" destId="{71E30FB0-DE2F-4551-902E-5E681451271F}" srcOrd="12" destOrd="0" presId="urn:microsoft.com/office/officeart/2005/8/layout/hierarchy1"/>
    <dgm:cxn modelId="{8C749C7C-4C10-44CE-B600-D620CAF9F9A6}" type="presParOf" srcId="{FAD3F9CB-3DDE-442E-988C-B6D492836A39}" destId="{1F63CCC3-12CB-4D22-BCBC-5020CDCE6D49}" srcOrd="13" destOrd="0" presId="urn:microsoft.com/office/officeart/2005/8/layout/hierarchy1"/>
    <dgm:cxn modelId="{4FF07338-A169-4E17-B07B-561CC536154C}" type="presParOf" srcId="{1F63CCC3-12CB-4D22-BCBC-5020CDCE6D49}" destId="{231A117B-0F93-4363-A2AC-F0AFCFD09AAA}" srcOrd="0" destOrd="0" presId="urn:microsoft.com/office/officeart/2005/8/layout/hierarchy1"/>
    <dgm:cxn modelId="{007CB693-787F-4B57-B762-E2AC0E2FC67C}" type="presParOf" srcId="{231A117B-0F93-4363-A2AC-F0AFCFD09AAA}" destId="{F60131CB-9CFE-4B7A-A5C1-D2EE0C20A5BA}" srcOrd="0" destOrd="0" presId="urn:microsoft.com/office/officeart/2005/8/layout/hierarchy1"/>
    <dgm:cxn modelId="{A94473D3-E354-4522-B41D-C4F42120B713}" type="presParOf" srcId="{231A117B-0F93-4363-A2AC-F0AFCFD09AAA}" destId="{A0657E2E-1640-4D74-8015-7A0E88A29C17}" srcOrd="1" destOrd="0" presId="urn:microsoft.com/office/officeart/2005/8/layout/hierarchy1"/>
    <dgm:cxn modelId="{3030B818-866B-4B98-BCC1-B136BF5C85F1}" type="presParOf" srcId="{1F63CCC3-12CB-4D22-BCBC-5020CDCE6D49}" destId="{3F8AC17F-BF5E-45C0-B266-256AC1FFD290}" srcOrd="1" destOrd="0" presId="urn:microsoft.com/office/officeart/2005/8/layout/hierarchy1"/>
    <dgm:cxn modelId="{DC8DC8BE-9AAC-4535-8F66-B816DAF928F6}" type="presParOf" srcId="{FAD3F9CB-3DDE-442E-988C-B6D492836A39}" destId="{87D45FDA-A124-449D-950A-2AE78EE52CFC}" srcOrd="14" destOrd="0" presId="urn:microsoft.com/office/officeart/2005/8/layout/hierarchy1"/>
    <dgm:cxn modelId="{E92DE06F-F291-480B-B724-4964EDC97C1F}" type="presParOf" srcId="{FAD3F9CB-3DDE-442E-988C-B6D492836A39}" destId="{02F5FD4B-AEFD-4D12-9462-B0EDC8A15F28}" srcOrd="15" destOrd="0" presId="urn:microsoft.com/office/officeart/2005/8/layout/hierarchy1"/>
    <dgm:cxn modelId="{46B07D7C-5067-4465-89B2-5415CF041D5F}" type="presParOf" srcId="{02F5FD4B-AEFD-4D12-9462-B0EDC8A15F28}" destId="{E28402A5-D515-4416-8FD6-70E8EDE8C23A}" srcOrd="0" destOrd="0" presId="urn:microsoft.com/office/officeart/2005/8/layout/hierarchy1"/>
    <dgm:cxn modelId="{06FC3195-3C2C-4853-9AE3-5AA32C9207EF}" type="presParOf" srcId="{E28402A5-D515-4416-8FD6-70E8EDE8C23A}" destId="{6EDA4824-DAD4-4AFC-9D33-F5D62DA43B99}" srcOrd="0" destOrd="0" presId="urn:microsoft.com/office/officeart/2005/8/layout/hierarchy1"/>
    <dgm:cxn modelId="{A9066320-6B6E-421A-8176-29AACBD0BF18}" type="presParOf" srcId="{E28402A5-D515-4416-8FD6-70E8EDE8C23A}" destId="{139554DE-4BD5-49C7-93FA-B69BC17CBC80}" srcOrd="1" destOrd="0" presId="urn:microsoft.com/office/officeart/2005/8/layout/hierarchy1"/>
    <dgm:cxn modelId="{C906DDD2-9803-4409-B553-06BE617CC730}" type="presParOf" srcId="{02F5FD4B-AEFD-4D12-9462-B0EDC8A15F28}" destId="{3F8B299C-0740-4234-B5BF-E6965531C48A}" srcOrd="1" destOrd="0" presId="urn:microsoft.com/office/officeart/2005/8/layout/hierarchy1"/>
    <dgm:cxn modelId="{69F9067F-D487-4539-B648-97A797616B9F}" type="presParOf" srcId="{E912A508-0FF3-4282-802F-7EF09C75A5E1}" destId="{EB47427D-917E-41D9-B088-6738BB026276}" srcOrd="1" destOrd="0" presId="urn:microsoft.com/office/officeart/2005/8/layout/hierarchy1"/>
    <dgm:cxn modelId="{ACC3B13C-DA41-46DA-9491-82DC167D106D}" type="presParOf" srcId="{EB47427D-917E-41D9-B088-6738BB026276}" destId="{33B0DF64-73A3-443B-971F-CA72323FB643}" srcOrd="0" destOrd="0" presId="urn:microsoft.com/office/officeart/2005/8/layout/hierarchy1"/>
    <dgm:cxn modelId="{BE2391DC-515B-40C1-8DD3-EB8B7E164126}" type="presParOf" srcId="{33B0DF64-73A3-443B-971F-CA72323FB643}" destId="{978B2B3B-58FF-4777-B8CD-59882187BBCA}" srcOrd="0" destOrd="0" presId="urn:microsoft.com/office/officeart/2005/8/layout/hierarchy1"/>
    <dgm:cxn modelId="{1D6F7944-5691-44D0-BED7-90AB12A59D42}" type="presParOf" srcId="{33B0DF64-73A3-443B-971F-CA72323FB643}" destId="{43F0DB17-3B9A-405A-BA07-64DD2E200E81}" srcOrd="1" destOrd="0" presId="urn:microsoft.com/office/officeart/2005/8/layout/hierarchy1"/>
    <dgm:cxn modelId="{54ADE958-AC85-4502-A4E2-0CFBB6B8DD32}" type="presParOf" srcId="{EB47427D-917E-41D9-B088-6738BB026276}" destId="{EFE78302-5399-40FA-99E6-75D3EC9365C0}" srcOrd="1" destOrd="0" presId="urn:microsoft.com/office/officeart/2005/8/layout/hierarchy1"/>
    <dgm:cxn modelId="{E0857F6F-D91B-4C05-A5A9-B36C34B0F80D}" type="presParOf" srcId="{E912A508-0FF3-4282-802F-7EF09C75A5E1}" destId="{AF6B9E95-7948-4E7A-9093-40DCDA0ED420}" srcOrd="2" destOrd="0" presId="urn:microsoft.com/office/officeart/2005/8/layout/hierarchy1"/>
    <dgm:cxn modelId="{00DCE22D-D09A-4DA7-A143-6CC372853766}" type="presParOf" srcId="{AF6B9E95-7948-4E7A-9093-40DCDA0ED420}" destId="{92389112-83D6-4FD9-8AF5-722605199312}" srcOrd="0" destOrd="0" presId="urn:microsoft.com/office/officeart/2005/8/layout/hierarchy1"/>
    <dgm:cxn modelId="{011ED7B2-FFC7-4362-B0DF-9860D6A830AE}" type="presParOf" srcId="{92389112-83D6-4FD9-8AF5-722605199312}" destId="{1E2CDCA4-9D34-42E1-873D-0C9FE64B5CB0}" srcOrd="0" destOrd="0" presId="urn:microsoft.com/office/officeart/2005/8/layout/hierarchy1"/>
    <dgm:cxn modelId="{68CE31AA-CF81-4D5B-B141-93A0F1E9986C}" type="presParOf" srcId="{92389112-83D6-4FD9-8AF5-722605199312}" destId="{8D2FDE61-5912-403F-94FF-CACE98DAA158}" srcOrd="1" destOrd="0" presId="urn:microsoft.com/office/officeart/2005/8/layout/hierarchy1"/>
    <dgm:cxn modelId="{950F13A0-2A1E-4E25-A4E1-B39D7BFBD992}" type="presParOf" srcId="{AF6B9E95-7948-4E7A-9093-40DCDA0ED420}" destId="{A82366BD-075D-4FD8-B358-F6F463A27D03}" srcOrd="1" destOrd="0" presId="urn:microsoft.com/office/officeart/2005/8/layout/hierarchy1"/>
    <dgm:cxn modelId="{0BF1379C-77EA-4678-AC15-FCA547FA341C}" type="presParOf" srcId="{E912A508-0FF3-4282-802F-7EF09C75A5E1}" destId="{58300311-B28D-49FD-A633-5A24347E5E6A}" srcOrd="3" destOrd="0" presId="urn:microsoft.com/office/officeart/2005/8/layout/hierarchy1"/>
    <dgm:cxn modelId="{EFEBB332-10FE-4D3C-897D-85190BE67716}" type="presParOf" srcId="{58300311-B28D-49FD-A633-5A24347E5E6A}" destId="{B929BB04-BCA0-4EA6-A07C-BB09F1512330}" srcOrd="0" destOrd="0" presId="urn:microsoft.com/office/officeart/2005/8/layout/hierarchy1"/>
    <dgm:cxn modelId="{AFC60D32-1356-4908-8081-AC4A837F3B19}" type="presParOf" srcId="{B929BB04-BCA0-4EA6-A07C-BB09F1512330}" destId="{3A485B19-413A-46CE-869A-A76F9C8F47CD}" srcOrd="0" destOrd="0" presId="urn:microsoft.com/office/officeart/2005/8/layout/hierarchy1"/>
    <dgm:cxn modelId="{77873401-0197-4430-80D1-499C5B4B195D}" type="presParOf" srcId="{B929BB04-BCA0-4EA6-A07C-BB09F1512330}" destId="{176D9563-55EB-4C2A-8FB1-E47AAE7162A5}" srcOrd="1" destOrd="0" presId="urn:microsoft.com/office/officeart/2005/8/layout/hierarchy1"/>
    <dgm:cxn modelId="{FBC6E59F-9471-4389-916B-A64D9D487D63}" type="presParOf" srcId="{58300311-B28D-49FD-A633-5A24347E5E6A}" destId="{2B62C409-53AF-4013-A392-610BAAEC0069}" srcOrd="1" destOrd="0" presId="urn:microsoft.com/office/officeart/2005/8/layout/hierarchy1"/>
    <dgm:cxn modelId="{BB34BEAD-AC24-4301-B6A4-3009F4090820}" type="presParOf" srcId="{E912A508-0FF3-4282-802F-7EF09C75A5E1}" destId="{674DE50C-5C54-4520-9757-6BEF74CD5EF5}" srcOrd="4" destOrd="0" presId="urn:microsoft.com/office/officeart/2005/8/layout/hierarchy1"/>
    <dgm:cxn modelId="{4024CDCF-3FCE-4877-85B9-FA321D76B20D}" type="presParOf" srcId="{674DE50C-5C54-4520-9757-6BEF74CD5EF5}" destId="{6C318349-00FB-41B3-9079-B9C82EF448F2}" srcOrd="0" destOrd="0" presId="urn:microsoft.com/office/officeart/2005/8/layout/hierarchy1"/>
    <dgm:cxn modelId="{47C6A409-C227-4031-9652-1E4D937EFCEB}" type="presParOf" srcId="{6C318349-00FB-41B3-9079-B9C82EF448F2}" destId="{61FB6742-03FA-49FF-9BC1-F7A1249E0922}" srcOrd="0" destOrd="0" presId="urn:microsoft.com/office/officeart/2005/8/layout/hierarchy1"/>
    <dgm:cxn modelId="{D1AE79F4-EB8E-489C-916C-F7D3E4A0C6AD}" type="presParOf" srcId="{6C318349-00FB-41B3-9079-B9C82EF448F2}" destId="{AD50009F-789D-40AD-97F4-2F23A4874CE3}" srcOrd="1" destOrd="0" presId="urn:microsoft.com/office/officeart/2005/8/layout/hierarchy1"/>
    <dgm:cxn modelId="{48189395-1179-4895-8171-E7507AFF7308}" type="presParOf" srcId="{674DE50C-5C54-4520-9757-6BEF74CD5EF5}" destId="{6A88182F-AA57-4D86-848D-679EE655D1C4}" srcOrd="1" destOrd="0" presId="urn:microsoft.com/office/officeart/2005/8/layout/hierarchy1"/>
    <dgm:cxn modelId="{27B9E456-76C8-4351-B6F7-3B2BBD42E1FE}" type="presParOf" srcId="{E912A508-0FF3-4282-802F-7EF09C75A5E1}" destId="{F2B7E4FA-88E4-4B32-BE4D-0A1040769BA3}" srcOrd="5" destOrd="0" presId="urn:microsoft.com/office/officeart/2005/8/layout/hierarchy1"/>
    <dgm:cxn modelId="{B9600727-0010-4F19-9EEB-B703D29BC6B0}" type="presParOf" srcId="{F2B7E4FA-88E4-4B32-BE4D-0A1040769BA3}" destId="{B7075203-B7D2-4D6C-A510-170C39481168}" srcOrd="0" destOrd="0" presId="urn:microsoft.com/office/officeart/2005/8/layout/hierarchy1"/>
    <dgm:cxn modelId="{13308B2B-6E0D-4BEF-94E6-43F5C1D824DC}" type="presParOf" srcId="{B7075203-B7D2-4D6C-A510-170C39481168}" destId="{D1CEDF28-1970-4C5B-96A5-35D00993DB41}" srcOrd="0" destOrd="0" presId="urn:microsoft.com/office/officeart/2005/8/layout/hierarchy1"/>
    <dgm:cxn modelId="{CF315023-DBAC-48B6-B73B-78538D1B6E73}" type="presParOf" srcId="{B7075203-B7D2-4D6C-A510-170C39481168}" destId="{9B93C313-945A-4A46-9963-0DAD213D5DA6}" srcOrd="1" destOrd="0" presId="urn:microsoft.com/office/officeart/2005/8/layout/hierarchy1"/>
    <dgm:cxn modelId="{F2C3F13F-5B2A-4333-8AE6-065D4692B001}" type="presParOf" srcId="{F2B7E4FA-88E4-4B32-BE4D-0A1040769BA3}" destId="{0C579730-C0E1-4B23-9299-139210FE48F0}" srcOrd="1" destOrd="0" presId="urn:microsoft.com/office/officeart/2005/8/layout/hierarchy1"/>
    <dgm:cxn modelId="{3B92387A-7788-4D0D-9CC3-292B4560C634}" type="presParOf" srcId="{E912A508-0FF3-4282-802F-7EF09C75A5E1}" destId="{B744F4AF-D5FB-4FEA-8C5F-3011A3CC0B21}" srcOrd="6" destOrd="0" presId="urn:microsoft.com/office/officeart/2005/8/layout/hierarchy1"/>
    <dgm:cxn modelId="{CF664B89-A664-45B6-9BA5-4973D8F8660D}" type="presParOf" srcId="{B744F4AF-D5FB-4FEA-8C5F-3011A3CC0B21}" destId="{9F9CBC97-7CE8-4B57-9CB1-423D5BE52FA6}" srcOrd="0" destOrd="0" presId="urn:microsoft.com/office/officeart/2005/8/layout/hierarchy1"/>
    <dgm:cxn modelId="{E9A376BD-8099-4407-AA67-561E83700777}" type="presParOf" srcId="{9F9CBC97-7CE8-4B57-9CB1-423D5BE52FA6}" destId="{FACB27D0-025C-4FC3-89E6-A32D63714A52}" srcOrd="0" destOrd="0" presId="urn:microsoft.com/office/officeart/2005/8/layout/hierarchy1"/>
    <dgm:cxn modelId="{A2BDB6B8-AFF4-4175-ACD8-244F76167DEB}" type="presParOf" srcId="{9F9CBC97-7CE8-4B57-9CB1-423D5BE52FA6}" destId="{5B826B59-D265-4D96-9E01-D42E3D50F02E}" srcOrd="1" destOrd="0" presId="urn:microsoft.com/office/officeart/2005/8/layout/hierarchy1"/>
    <dgm:cxn modelId="{0A923171-B1D4-427E-BD75-91ECA1C00CA1}" type="presParOf" srcId="{B744F4AF-D5FB-4FEA-8C5F-3011A3CC0B21}" destId="{401A00DC-DC34-4E7D-B19D-5E8773B18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45FDA-A124-449D-950A-2AE78EE52CFC}">
      <dsp:nvSpPr>
        <dsp:cNvPr id="0" name=""/>
        <dsp:cNvSpPr/>
      </dsp:nvSpPr>
      <dsp:spPr>
        <a:xfrm>
          <a:off x="3265041" y="1357965"/>
          <a:ext cx="3852230" cy="410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22"/>
              </a:lnTo>
              <a:lnTo>
                <a:pt x="3852230" y="362622"/>
              </a:lnTo>
              <a:lnTo>
                <a:pt x="3852230" y="410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30FB0-DE2F-4551-902E-5E681451271F}">
      <dsp:nvSpPr>
        <dsp:cNvPr id="0" name=""/>
        <dsp:cNvSpPr/>
      </dsp:nvSpPr>
      <dsp:spPr>
        <a:xfrm>
          <a:off x="3265041" y="1357965"/>
          <a:ext cx="2945616" cy="422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633"/>
              </a:lnTo>
              <a:lnTo>
                <a:pt x="2945616" y="374633"/>
              </a:lnTo>
              <a:lnTo>
                <a:pt x="2945616" y="422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419DC-0B2C-42FB-A791-D586CEE0D267}">
      <dsp:nvSpPr>
        <dsp:cNvPr id="0" name=""/>
        <dsp:cNvSpPr/>
      </dsp:nvSpPr>
      <dsp:spPr>
        <a:xfrm>
          <a:off x="3265041" y="1357965"/>
          <a:ext cx="1949709" cy="405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52"/>
              </a:lnTo>
              <a:lnTo>
                <a:pt x="1949709" y="357452"/>
              </a:lnTo>
              <a:lnTo>
                <a:pt x="1949709" y="405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A3BD0-049E-4526-B9F8-49BE78B9E849}">
      <dsp:nvSpPr>
        <dsp:cNvPr id="0" name=""/>
        <dsp:cNvSpPr/>
      </dsp:nvSpPr>
      <dsp:spPr>
        <a:xfrm>
          <a:off x="3265041" y="1357965"/>
          <a:ext cx="975274" cy="39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33"/>
              </a:lnTo>
              <a:lnTo>
                <a:pt x="975274" y="350833"/>
              </a:lnTo>
              <a:lnTo>
                <a:pt x="975274" y="399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08E20-AA78-446F-A2DA-050DE897824D}">
      <dsp:nvSpPr>
        <dsp:cNvPr id="0" name=""/>
        <dsp:cNvSpPr/>
      </dsp:nvSpPr>
      <dsp:spPr>
        <a:xfrm>
          <a:off x="3265041" y="1357965"/>
          <a:ext cx="96555" cy="39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33"/>
              </a:lnTo>
              <a:lnTo>
                <a:pt x="96555" y="350833"/>
              </a:lnTo>
              <a:lnTo>
                <a:pt x="96555" y="399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667A5-F50D-41B2-ACD1-5C7686677963}">
      <dsp:nvSpPr>
        <dsp:cNvPr id="0" name=""/>
        <dsp:cNvSpPr/>
      </dsp:nvSpPr>
      <dsp:spPr>
        <a:xfrm>
          <a:off x="2392585" y="1357965"/>
          <a:ext cx="872456" cy="402656"/>
        </a:xfrm>
        <a:custGeom>
          <a:avLst/>
          <a:gdLst/>
          <a:ahLst/>
          <a:cxnLst/>
          <a:rect l="0" t="0" r="0" b="0"/>
          <a:pathLst>
            <a:path>
              <a:moveTo>
                <a:pt x="872456" y="0"/>
              </a:moveTo>
              <a:lnTo>
                <a:pt x="872456" y="354371"/>
              </a:lnTo>
              <a:lnTo>
                <a:pt x="0" y="354371"/>
              </a:lnTo>
              <a:lnTo>
                <a:pt x="0" y="402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BBC6-A388-4C28-973A-570A34A99C65}">
      <dsp:nvSpPr>
        <dsp:cNvPr id="0" name=""/>
        <dsp:cNvSpPr/>
      </dsp:nvSpPr>
      <dsp:spPr>
        <a:xfrm>
          <a:off x="1448880" y="1357965"/>
          <a:ext cx="1816160" cy="394888"/>
        </a:xfrm>
        <a:custGeom>
          <a:avLst/>
          <a:gdLst/>
          <a:ahLst/>
          <a:cxnLst/>
          <a:rect l="0" t="0" r="0" b="0"/>
          <a:pathLst>
            <a:path>
              <a:moveTo>
                <a:pt x="1816160" y="0"/>
              </a:moveTo>
              <a:lnTo>
                <a:pt x="1816160" y="346603"/>
              </a:lnTo>
              <a:lnTo>
                <a:pt x="0" y="346603"/>
              </a:lnTo>
              <a:lnTo>
                <a:pt x="0" y="394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F3E21-64B6-4F59-9ACA-0AA9B08DDB3B}">
      <dsp:nvSpPr>
        <dsp:cNvPr id="0" name=""/>
        <dsp:cNvSpPr/>
      </dsp:nvSpPr>
      <dsp:spPr>
        <a:xfrm>
          <a:off x="307038" y="2772106"/>
          <a:ext cx="91440" cy="282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700"/>
              </a:lnTo>
              <a:lnTo>
                <a:pt x="49884" y="234700"/>
              </a:lnTo>
              <a:lnTo>
                <a:pt x="49884" y="282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D49DB-915C-43D6-86C4-3AC1074C9E74}">
      <dsp:nvSpPr>
        <dsp:cNvPr id="0" name=""/>
        <dsp:cNvSpPr/>
      </dsp:nvSpPr>
      <dsp:spPr>
        <a:xfrm>
          <a:off x="307038" y="2121829"/>
          <a:ext cx="91440" cy="206285"/>
        </a:xfrm>
        <a:custGeom>
          <a:avLst/>
          <a:gdLst/>
          <a:ahLst/>
          <a:cxnLst/>
          <a:rect l="0" t="0" r="0" b="0"/>
          <a:pathLst>
            <a:path>
              <a:moveTo>
                <a:pt x="48081" y="0"/>
              </a:moveTo>
              <a:lnTo>
                <a:pt x="48081" y="158000"/>
              </a:lnTo>
              <a:lnTo>
                <a:pt x="45720" y="158000"/>
              </a:lnTo>
              <a:lnTo>
                <a:pt x="45720" y="2062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16884-D7BD-42CC-8D67-D3F4F45B0734}">
      <dsp:nvSpPr>
        <dsp:cNvPr id="0" name=""/>
        <dsp:cNvSpPr/>
      </dsp:nvSpPr>
      <dsp:spPr>
        <a:xfrm>
          <a:off x="355119" y="1357965"/>
          <a:ext cx="2909922" cy="311416"/>
        </a:xfrm>
        <a:custGeom>
          <a:avLst/>
          <a:gdLst/>
          <a:ahLst/>
          <a:cxnLst/>
          <a:rect l="0" t="0" r="0" b="0"/>
          <a:pathLst>
            <a:path>
              <a:moveTo>
                <a:pt x="2909922" y="0"/>
              </a:moveTo>
              <a:lnTo>
                <a:pt x="2909922" y="263131"/>
              </a:lnTo>
              <a:lnTo>
                <a:pt x="0" y="263131"/>
              </a:lnTo>
              <a:lnTo>
                <a:pt x="0" y="311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5856D-4609-4567-AA3E-3F7FFEA2634E}">
      <dsp:nvSpPr>
        <dsp:cNvPr id="0" name=""/>
        <dsp:cNvSpPr/>
      </dsp:nvSpPr>
      <dsp:spPr>
        <a:xfrm>
          <a:off x="2875998" y="677062"/>
          <a:ext cx="778084" cy="680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04BE-3D97-4589-93E3-F45F65815926}">
      <dsp:nvSpPr>
        <dsp:cNvPr id="0" name=""/>
        <dsp:cNvSpPr/>
      </dsp:nvSpPr>
      <dsp:spPr>
        <a:xfrm>
          <a:off x="2933912" y="732080"/>
          <a:ext cx="778084" cy="680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Jonathan Corne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Postgraduate Dean (East Midlands) - Generalism SRO</a:t>
          </a:r>
          <a:endParaRPr lang="en-GB" sz="700" kern="1200"/>
        </a:p>
      </dsp:txBody>
      <dsp:txXfrm>
        <a:off x="2953855" y="752023"/>
        <a:ext cx="738198" cy="641017"/>
      </dsp:txXfrm>
    </dsp:sp>
    <dsp:sp modelId="{CA53BBB1-6492-4687-8CA8-84FD1B010625}">
      <dsp:nvSpPr>
        <dsp:cNvPr id="0" name=""/>
        <dsp:cNvSpPr/>
      </dsp:nvSpPr>
      <dsp:spPr>
        <a:xfrm>
          <a:off x="17393" y="1669382"/>
          <a:ext cx="675451" cy="45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1AF6B-3528-4864-8183-56E112175587}">
      <dsp:nvSpPr>
        <dsp:cNvPr id="0" name=""/>
        <dsp:cNvSpPr/>
      </dsp:nvSpPr>
      <dsp:spPr>
        <a:xfrm>
          <a:off x="75307" y="1724400"/>
          <a:ext cx="675451" cy="452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Senior Project Manager</a:t>
          </a:r>
        </a:p>
      </dsp:txBody>
      <dsp:txXfrm>
        <a:off x="88559" y="1737652"/>
        <a:ext cx="648947" cy="425943"/>
      </dsp:txXfrm>
    </dsp:sp>
    <dsp:sp modelId="{A054695F-FAD9-4794-A039-449B3417EBF6}">
      <dsp:nvSpPr>
        <dsp:cNvPr id="0" name=""/>
        <dsp:cNvSpPr/>
      </dsp:nvSpPr>
      <dsp:spPr>
        <a:xfrm>
          <a:off x="25795" y="2328115"/>
          <a:ext cx="653924" cy="44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CFD3A-6FF5-4C19-9C9A-B72368BF2F72}">
      <dsp:nvSpPr>
        <dsp:cNvPr id="0" name=""/>
        <dsp:cNvSpPr/>
      </dsp:nvSpPr>
      <dsp:spPr>
        <a:xfrm>
          <a:off x="83709" y="2383133"/>
          <a:ext cx="653924" cy="44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Project Support Office</a:t>
          </a:r>
          <a:r>
            <a:rPr lang="en-US" sz="800" kern="1200" dirty="0"/>
            <a:t>r 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</dsp:txBody>
      <dsp:txXfrm>
        <a:off x="96713" y="2396137"/>
        <a:ext cx="627916" cy="417982"/>
      </dsp:txXfrm>
    </dsp:sp>
    <dsp:sp modelId="{AF7788B9-A3B5-4966-8B1C-C128EA647A18}">
      <dsp:nvSpPr>
        <dsp:cNvPr id="0" name=""/>
        <dsp:cNvSpPr/>
      </dsp:nvSpPr>
      <dsp:spPr>
        <a:xfrm>
          <a:off x="-8388" y="3055092"/>
          <a:ext cx="730622" cy="404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523C7-F198-4CF3-AB23-065687981D67}">
      <dsp:nvSpPr>
        <dsp:cNvPr id="0" name=""/>
        <dsp:cNvSpPr/>
      </dsp:nvSpPr>
      <dsp:spPr>
        <a:xfrm>
          <a:off x="49525" y="3110110"/>
          <a:ext cx="730622" cy="404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/>
            <a:t>Project Support Administrator</a:t>
          </a:r>
          <a:r>
            <a:rPr lang="en-GB" sz="500" kern="1200"/>
            <a:t> </a:t>
          </a:r>
        </a:p>
      </dsp:txBody>
      <dsp:txXfrm>
        <a:off x="61362" y="3121947"/>
        <a:ext cx="706948" cy="380487"/>
      </dsp:txXfrm>
    </dsp:sp>
    <dsp:sp modelId="{4DA9DF17-9768-4B53-8419-1AE1ECAC3B90}">
      <dsp:nvSpPr>
        <dsp:cNvPr id="0" name=""/>
        <dsp:cNvSpPr/>
      </dsp:nvSpPr>
      <dsp:spPr>
        <a:xfrm>
          <a:off x="1080973" y="1752854"/>
          <a:ext cx="735813" cy="421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D8C8F-1121-4EB0-8D55-A4B90D13E36A}">
      <dsp:nvSpPr>
        <dsp:cNvPr id="0" name=""/>
        <dsp:cNvSpPr/>
      </dsp:nvSpPr>
      <dsp:spPr>
        <a:xfrm>
          <a:off x="1138887" y="1807872"/>
          <a:ext cx="735813" cy="42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Rebecca Steed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Locality Lead Derbyshire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/>
            <a:t>0.75 PA</a:t>
          </a:r>
        </a:p>
      </dsp:txBody>
      <dsp:txXfrm>
        <a:off x="1151236" y="1820221"/>
        <a:ext cx="711115" cy="396941"/>
      </dsp:txXfrm>
    </dsp:sp>
    <dsp:sp modelId="{876D35A4-DB54-4505-80EC-35C249DBB5FC}">
      <dsp:nvSpPr>
        <dsp:cNvPr id="0" name=""/>
        <dsp:cNvSpPr/>
      </dsp:nvSpPr>
      <dsp:spPr>
        <a:xfrm>
          <a:off x="2031214" y="1760622"/>
          <a:ext cx="722741" cy="429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3B8D7-98E3-49A8-B464-096F9746A9FB}">
      <dsp:nvSpPr>
        <dsp:cNvPr id="0" name=""/>
        <dsp:cNvSpPr/>
      </dsp:nvSpPr>
      <dsp:spPr>
        <a:xfrm>
          <a:off x="2089127" y="1815640"/>
          <a:ext cx="722741" cy="429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Clinical Educational Lead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0.75 PA </a:t>
          </a:r>
          <a:endParaRPr lang="en-GB" sz="700" kern="1200"/>
        </a:p>
      </dsp:txBody>
      <dsp:txXfrm>
        <a:off x="2101694" y="1828207"/>
        <a:ext cx="697607" cy="403923"/>
      </dsp:txXfrm>
    </dsp:sp>
    <dsp:sp modelId="{834F6189-D74E-4D78-A731-F0DE543B6560}">
      <dsp:nvSpPr>
        <dsp:cNvPr id="0" name=""/>
        <dsp:cNvSpPr/>
      </dsp:nvSpPr>
      <dsp:spPr>
        <a:xfrm>
          <a:off x="2980151" y="1757084"/>
          <a:ext cx="762891" cy="43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DEB44-5823-4679-9583-34C1A00CF99B}">
      <dsp:nvSpPr>
        <dsp:cNvPr id="0" name=""/>
        <dsp:cNvSpPr/>
      </dsp:nvSpPr>
      <dsp:spPr>
        <a:xfrm>
          <a:off x="3038065" y="1812102"/>
          <a:ext cx="762891" cy="4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Locality Lead Coventry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 </a:t>
          </a:r>
          <a:r>
            <a:rPr lang="en-GB" sz="700" kern="1200"/>
            <a:t>0.75 PA</a:t>
          </a:r>
          <a:r>
            <a:rPr lang="en-US" sz="800" kern="1200"/>
            <a:t> </a:t>
          </a:r>
          <a:endParaRPr lang="en-GB" sz="800" kern="1200"/>
        </a:p>
      </dsp:txBody>
      <dsp:txXfrm>
        <a:off x="3050718" y="1824755"/>
        <a:ext cx="737585" cy="406696"/>
      </dsp:txXfrm>
    </dsp:sp>
    <dsp:sp modelId="{5FF6BB3C-C6AF-459A-B315-A3B40E5BAAE8}">
      <dsp:nvSpPr>
        <dsp:cNvPr id="0" name=""/>
        <dsp:cNvSpPr/>
      </dsp:nvSpPr>
      <dsp:spPr>
        <a:xfrm>
          <a:off x="3858869" y="1757084"/>
          <a:ext cx="762891" cy="43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91584-B84B-47C8-9AA4-0257FAA8E1CD}">
      <dsp:nvSpPr>
        <dsp:cNvPr id="0" name=""/>
        <dsp:cNvSpPr/>
      </dsp:nvSpPr>
      <dsp:spPr>
        <a:xfrm>
          <a:off x="3916783" y="1812102"/>
          <a:ext cx="762891" cy="4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Locality Lead Lincolnshire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</a:t>
          </a:r>
          <a:r>
            <a:rPr lang="en-GB" sz="700" kern="1200" dirty="0"/>
            <a:t>0.75 PA</a:t>
          </a:r>
          <a:r>
            <a:rPr lang="en-US" sz="700" kern="1200" dirty="0"/>
            <a:t> </a:t>
          </a:r>
          <a:endParaRPr lang="en-GB" sz="700" kern="1200" dirty="0"/>
        </a:p>
      </dsp:txBody>
      <dsp:txXfrm>
        <a:off x="3929436" y="1824755"/>
        <a:ext cx="737585" cy="406696"/>
      </dsp:txXfrm>
    </dsp:sp>
    <dsp:sp modelId="{D84E1AF6-99A8-42BC-9F6D-3C184E718F24}">
      <dsp:nvSpPr>
        <dsp:cNvPr id="0" name=""/>
        <dsp:cNvSpPr/>
      </dsp:nvSpPr>
      <dsp:spPr>
        <a:xfrm>
          <a:off x="4838929" y="1763704"/>
          <a:ext cx="751643" cy="61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B590C-CCB4-4F62-B0D2-55365769E41E}">
      <dsp:nvSpPr>
        <dsp:cNvPr id="0" name=""/>
        <dsp:cNvSpPr/>
      </dsp:nvSpPr>
      <dsp:spPr>
        <a:xfrm>
          <a:off x="4896842" y="1818722"/>
          <a:ext cx="751643" cy="617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Bharathy Kumaravel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Public Health Lead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1 PA</a:t>
          </a:r>
        </a:p>
      </dsp:txBody>
      <dsp:txXfrm>
        <a:off x="4914927" y="1836807"/>
        <a:ext cx="715473" cy="581295"/>
      </dsp:txXfrm>
    </dsp:sp>
    <dsp:sp modelId="{F60131CB-9CFE-4B7A-A5C1-D2EE0C20A5BA}">
      <dsp:nvSpPr>
        <dsp:cNvPr id="0" name=""/>
        <dsp:cNvSpPr/>
      </dsp:nvSpPr>
      <dsp:spPr>
        <a:xfrm>
          <a:off x="5846858" y="1780885"/>
          <a:ext cx="727599" cy="43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57E2E-1640-4D74-8015-7A0E88A29C17}">
      <dsp:nvSpPr>
        <dsp:cNvPr id="0" name=""/>
        <dsp:cNvSpPr/>
      </dsp:nvSpPr>
      <dsp:spPr>
        <a:xfrm>
          <a:off x="5904772" y="1835902"/>
          <a:ext cx="727599" cy="432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Medical Fellow 0.5</a:t>
          </a:r>
        </a:p>
      </dsp:txBody>
      <dsp:txXfrm>
        <a:off x="5917451" y="1848581"/>
        <a:ext cx="702241" cy="407525"/>
      </dsp:txXfrm>
    </dsp:sp>
    <dsp:sp modelId="{6EDA4824-DAD4-4AFC-9D33-F5D62DA43B99}">
      <dsp:nvSpPr>
        <dsp:cNvPr id="0" name=""/>
        <dsp:cNvSpPr/>
      </dsp:nvSpPr>
      <dsp:spPr>
        <a:xfrm>
          <a:off x="6748750" y="1768874"/>
          <a:ext cx="737043" cy="46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54DE-4BD5-49C7-93FA-B69BC17CBC80}">
      <dsp:nvSpPr>
        <dsp:cNvPr id="0" name=""/>
        <dsp:cNvSpPr/>
      </dsp:nvSpPr>
      <dsp:spPr>
        <a:xfrm>
          <a:off x="6806663" y="1823891"/>
          <a:ext cx="737043" cy="46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Multi professional Fellow 0.5</a:t>
          </a:r>
        </a:p>
      </dsp:txBody>
      <dsp:txXfrm>
        <a:off x="6820213" y="1837441"/>
        <a:ext cx="709943" cy="435521"/>
      </dsp:txXfrm>
    </dsp:sp>
    <dsp:sp modelId="{978B2B3B-58FF-4777-B8CD-59882187BBCA}">
      <dsp:nvSpPr>
        <dsp:cNvPr id="0" name=""/>
        <dsp:cNvSpPr/>
      </dsp:nvSpPr>
      <dsp:spPr>
        <a:xfrm>
          <a:off x="2695777" y="2899737"/>
          <a:ext cx="636505" cy="45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0DB17-3B9A-405A-BA07-64DD2E200E81}">
      <dsp:nvSpPr>
        <dsp:cNvPr id="0" name=""/>
        <dsp:cNvSpPr/>
      </dsp:nvSpPr>
      <dsp:spPr>
        <a:xfrm>
          <a:off x="2753690" y="2954754"/>
          <a:ext cx="636505" cy="4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Public Health</a:t>
          </a:r>
        </a:p>
      </dsp:txBody>
      <dsp:txXfrm>
        <a:off x="2767055" y="2968119"/>
        <a:ext cx="609775" cy="429592"/>
      </dsp:txXfrm>
    </dsp:sp>
    <dsp:sp modelId="{1E2CDCA4-9D34-42E1-873D-0C9FE64B5CB0}">
      <dsp:nvSpPr>
        <dsp:cNvPr id="0" name=""/>
        <dsp:cNvSpPr/>
      </dsp:nvSpPr>
      <dsp:spPr>
        <a:xfrm>
          <a:off x="3470538" y="2886838"/>
          <a:ext cx="582115" cy="493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DE61-5912-403F-94FF-CACE98DAA158}">
      <dsp:nvSpPr>
        <dsp:cNvPr id="0" name=""/>
        <dsp:cNvSpPr/>
      </dsp:nvSpPr>
      <dsp:spPr>
        <a:xfrm>
          <a:off x="3528451" y="2941856"/>
          <a:ext cx="582115" cy="493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600" kern="1200"/>
            <a:t>Harini  Sathanapally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600" kern="1200"/>
            <a:t>Multi-morbidity</a:t>
          </a:r>
        </a:p>
      </dsp:txBody>
      <dsp:txXfrm>
        <a:off x="3542913" y="2956318"/>
        <a:ext cx="553191" cy="464858"/>
      </dsp:txXfrm>
    </dsp:sp>
    <dsp:sp modelId="{3A485B19-413A-46CE-869A-A76F9C8F47CD}">
      <dsp:nvSpPr>
        <dsp:cNvPr id="0" name=""/>
        <dsp:cNvSpPr/>
      </dsp:nvSpPr>
      <dsp:spPr>
        <a:xfrm>
          <a:off x="4226956" y="2886666"/>
          <a:ext cx="610491" cy="57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D9563-55EB-4C2A-8FB1-E47AAE7162A5}">
      <dsp:nvSpPr>
        <dsp:cNvPr id="0" name=""/>
        <dsp:cNvSpPr/>
      </dsp:nvSpPr>
      <dsp:spPr>
        <a:xfrm>
          <a:off x="4284870" y="2941684"/>
          <a:ext cx="610491" cy="570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600" kern="1200"/>
            <a:t>Derbyshire Leadership and Social Medicine</a:t>
          </a:r>
        </a:p>
      </dsp:txBody>
      <dsp:txXfrm>
        <a:off x="4301567" y="2958381"/>
        <a:ext cx="577097" cy="536688"/>
      </dsp:txXfrm>
    </dsp:sp>
    <dsp:sp modelId="{61FB6742-03FA-49FF-9BC1-F7A1249E0922}">
      <dsp:nvSpPr>
        <dsp:cNvPr id="0" name=""/>
        <dsp:cNvSpPr/>
      </dsp:nvSpPr>
      <dsp:spPr>
        <a:xfrm>
          <a:off x="5160919" y="2943597"/>
          <a:ext cx="995861" cy="548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0009F-789D-40AD-97F4-2F23A4874CE3}">
      <dsp:nvSpPr>
        <dsp:cNvPr id="0" name=""/>
        <dsp:cNvSpPr/>
      </dsp:nvSpPr>
      <dsp:spPr>
        <a:xfrm>
          <a:off x="5218833" y="2998615"/>
          <a:ext cx="995861" cy="548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700" kern="1200" dirty="0"/>
            <a:t>Sailesh Sankaranarayanan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700" kern="1200" dirty="0"/>
            <a:t>Coventry Leadership and Social Medicine</a:t>
          </a:r>
        </a:p>
      </dsp:txBody>
      <dsp:txXfrm>
        <a:off x="5234894" y="3014676"/>
        <a:ext cx="963739" cy="516245"/>
      </dsp:txXfrm>
    </dsp:sp>
    <dsp:sp modelId="{D1CEDF28-1970-4C5B-96A5-35D00993DB41}">
      <dsp:nvSpPr>
        <dsp:cNvPr id="0" name=""/>
        <dsp:cNvSpPr/>
      </dsp:nvSpPr>
      <dsp:spPr>
        <a:xfrm>
          <a:off x="6394193" y="2886666"/>
          <a:ext cx="652699" cy="500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3C313-945A-4A46-9963-0DAD213D5DA6}">
      <dsp:nvSpPr>
        <dsp:cNvPr id="0" name=""/>
        <dsp:cNvSpPr/>
      </dsp:nvSpPr>
      <dsp:spPr>
        <a:xfrm>
          <a:off x="6452107" y="2941684"/>
          <a:ext cx="652699" cy="500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700" kern="1200" dirty="0"/>
            <a:t>Lincolnshire Leadership and Social Medicine</a:t>
          </a:r>
        </a:p>
      </dsp:txBody>
      <dsp:txXfrm>
        <a:off x="6466757" y="2956334"/>
        <a:ext cx="623399" cy="470893"/>
      </dsp:txXfrm>
    </dsp:sp>
    <dsp:sp modelId="{FACB27D0-025C-4FC3-89E6-A32D63714A52}">
      <dsp:nvSpPr>
        <dsp:cNvPr id="0" name=""/>
        <dsp:cNvSpPr/>
      </dsp:nvSpPr>
      <dsp:spPr>
        <a:xfrm>
          <a:off x="7360873" y="2897301"/>
          <a:ext cx="657833" cy="461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26B59-D265-4D96-9E01-D42E3D50F02E}">
      <dsp:nvSpPr>
        <dsp:cNvPr id="0" name=""/>
        <dsp:cNvSpPr/>
      </dsp:nvSpPr>
      <dsp:spPr>
        <a:xfrm>
          <a:off x="7418786" y="2952318"/>
          <a:ext cx="657833" cy="461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700" kern="1200" dirty="0"/>
            <a:t>Simon </a:t>
          </a:r>
          <a:r>
            <a:rPr lang="en-GB" sz="700" kern="1200" dirty="0" err="1"/>
            <a:t>Bourne</a:t>
          </a:r>
          <a:endParaRPr lang="en-GB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GB" sz="700" kern="1200" dirty="0"/>
            <a:t>Strategy Unit</a:t>
          </a:r>
        </a:p>
      </dsp:txBody>
      <dsp:txXfrm>
        <a:off x="7432294" y="2965826"/>
        <a:ext cx="630817" cy="43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 Body text – Arial, 24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 Body text – Arial, 24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 Body text – Arial, 24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 Body text – Arial, 24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A9F4EB-DDD3-4FA3-9AC7-81D690D0B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120754"/>
              </p:ext>
            </p:extLst>
          </p:nvPr>
        </p:nvGraphicFramePr>
        <p:xfrm>
          <a:off x="946726" y="1235742"/>
          <a:ext cx="8657437" cy="474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694DFF-F031-4C03-942D-E5FCEBC0B5C0}"/>
              </a:ext>
            </a:extLst>
          </p:cNvPr>
          <p:cNvCxnSpPr>
            <a:cxnSpLocks/>
          </p:cNvCxnSpPr>
          <p:nvPr/>
        </p:nvCxnSpPr>
        <p:spPr>
          <a:xfrm>
            <a:off x="4695290" y="2073040"/>
            <a:ext cx="42187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8C360-AC6E-4968-AE25-3C53479D582E}"/>
              </a:ext>
            </a:extLst>
          </p:cNvPr>
          <p:cNvCxnSpPr>
            <a:cxnSpLocks/>
          </p:cNvCxnSpPr>
          <p:nvPr/>
        </p:nvCxnSpPr>
        <p:spPr>
          <a:xfrm>
            <a:off x="8901970" y="2073040"/>
            <a:ext cx="0" cy="1951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3F302-3F8F-4266-AFC4-36069857C82E}"/>
              </a:ext>
            </a:extLst>
          </p:cNvPr>
          <p:cNvCxnSpPr>
            <a:cxnSpLocks/>
          </p:cNvCxnSpPr>
          <p:nvPr/>
        </p:nvCxnSpPr>
        <p:spPr>
          <a:xfrm flipV="1">
            <a:off x="4097490" y="4013392"/>
            <a:ext cx="4803659" cy="10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CDDD111-0A6E-496C-8079-9AFA271F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057" y="956870"/>
            <a:ext cx="7772400" cy="679449"/>
          </a:xfrm>
        </p:spPr>
        <p:txBody>
          <a:bodyPr/>
          <a:lstStyle/>
          <a:p>
            <a:r>
              <a:rPr lang="en-US"/>
              <a:t>Team Structure 2022/23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C10185-0A7C-4556-A3D5-BEE3D61FF414}"/>
              </a:ext>
            </a:extLst>
          </p:cNvPr>
          <p:cNvCxnSpPr>
            <a:cxnSpLocks/>
          </p:cNvCxnSpPr>
          <p:nvPr/>
        </p:nvCxnSpPr>
        <p:spPr>
          <a:xfrm>
            <a:off x="8673371" y="4050468"/>
            <a:ext cx="0" cy="111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955749-C85E-4352-AD52-9E622D8408CD}"/>
              </a:ext>
            </a:extLst>
          </p:cNvPr>
          <p:cNvCxnSpPr>
            <a:cxnSpLocks/>
          </p:cNvCxnSpPr>
          <p:nvPr/>
        </p:nvCxnSpPr>
        <p:spPr>
          <a:xfrm>
            <a:off x="4101060" y="4032278"/>
            <a:ext cx="0" cy="111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8AEF20-3EAF-4492-8992-2BB0FA5A2B1F}"/>
              </a:ext>
            </a:extLst>
          </p:cNvPr>
          <p:cNvCxnSpPr>
            <a:cxnSpLocks/>
          </p:cNvCxnSpPr>
          <p:nvPr/>
        </p:nvCxnSpPr>
        <p:spPr>
          <a:xfrm>
            <a:off x="4860061" y="4050555"/>
            <a:ext cx="0" cy="111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B4456A-55B9-421B-9EA3-8B235B624CD5}"/>
              </a:ext>
            </a:extLst>
          </p:cNvPr>
          <p:cNvCxnSpPr>
            <a:cxnSpLocks/>
          </p:cNvCxnSpPr>
          <p:nvPr/>
        </p:nvCxnSpPr>
        <p:spPr>
          <a:xfrm>
            <a:off x="5646136" y="4050468"/>
            <a:ext cx="0" cy="111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51FF9-50E5-45F6-9A0F-C8E5746C0828}"/>
              </a:ext>
            </a:extLst>
          </p:cNvPr>
          <p:cNvCxnSpPr>
            <a:cxnSpLocks/>
          </p:cNvCxnSpPr>
          <p:nvPr/>
        </p:nvCxnSpPr>
        <p:spPr>
          <a:xfrm>
            <a:off x="6639457" y="4051444"/>
            <a:ext cx="0" cy="111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0EEA3F-012A-470A-A8ED-A6872C981629}"/>
              </a:ext>
            </a:extLst>
          </p:cNvPr>
          <p:cNvCxnSpPr>
            <a:cxnSpLocks/>
          </p:cNvCxnSpPr>
          <p:nvPr/>
        </p:nvCxnSpPr>
        <p:spPr>
          <a:xfrm>
            <a:off x="7684667" y="4050468"/>
            <a:ext cx="0" cy="111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13470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_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+-+Master+slide+deck+v2  -  Read-Only" id="{C500EF76-EA89-41D0-ABB1-2C14FB3E9507}" vid="{055490B2-2CC8-488D-800E-8E3D86FE8B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F5D813313494B9587A37EF415EDC8" ma:contentTypeVersion="10" ma:contentTypeDescription="Create a new document." ma:contentTypeScope="" ma:versionID="5ae1063a320773388acbcb84bd40f666">
  <xsd:schema xmlns:xsd="http://www.w3.org/2001/XMLSchema" xmlns:xs="http://www.w3.org/2001/XMLSchema" xmlns:p="http://schemas.microsoft.com/office/2006/metadata/properties" xmlns:ns2="1c74bf72-fe7c-43b9-94bf-f48911944bd4" xmlns:ns3="11d4c287-8892-4aa4-a32d-addffc596262" targetNamespace="http://schemas.microsoft.com/office/2006/metadata/properties" ma:root="true" ma:fieldsID="5a2abd9fce253004e3d23bbfa8e200f1" ns2:_="" ns3:_="">
    <xsd:import namespace="1c74bf72-fe7c-43b9-94bf-f48911944bd4"/>
    <xsd:import namespace="11d4c287-8892-4aa4-a32d-addffc596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4bf72-fe7c-43b9-94bf-f48911944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4c287-8892-4aa4-a32d-addffc596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5142DD-A897-4F19-AB08-D4998A44D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6EDFD4-95F8-479F-94CC-BD7A722B9399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1c74bf72-fe7c-43b9-94bf-f48911944bd4"/>
    <ds:schemaRef ds:uri="http://schemas.microsoft.com/office/infopath/2007/PartnerControls"/>
    <ds:schemaRef ds:uri="http://schemas.openxmlformats.org/package/2006/metadata/core-properties"/>
    <ds:schemaRef ds:uri="11d4c287-8892-4aa4-a32d-addffc59626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B89D4B-FC29-474A-87F9-043F61BD067D}">
  <ds:schemaRefs>
    <ds:schemaRef ds:uri="11d4c287-8892-4aa4-a32d-addffc596262"/>
    <ds:schemaRef ds:uri="1c74bf72-fe7c-43b9-94bf-f48911944b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TEMPLATE+-+Master+slide+deck+v2</Template>
  <TotalTime>3</TotalTime>
  <Words>88</Words>
  <Application>Microsoft Office PowerPoint</Application>
  <PresentationFormat>On-screen Show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HEE PPT - Master slide deck_1 (1)</vt:lpstr>
      <vt:lpstr>Team Structure 2022/23</vt:lpstr>
    </vt:vector>
  </TitlesOfParts>
  <Company>Health Education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Reena Masuria</dc:creator>
  <cp:lastModifiedBy>Amy Fairbrother</cp:lastModifiedBy>
  <cp:revision>2</cp:revision>
  <dcterms:created xsi:type="dcterms:W3CDTF">2021-09-08T09:33:21Z</dcterms:created>
  <dcterms:modified xsi:type="dcterms:W3CDTF">2022-09-26T10:48:25Z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0x010100988F5D813313494B9587A37EF415EDC8</vt:lpwstr>
  </property>
</Properties>
</file>