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4"/>
  </p:sldMasterIdLst>
  <p:notesMasterIdLst>
    <p:notesMasterId r:id="rId24"/>
  </p:notesMasterIdLst>
  <p:handoutMasterIdLst>
    <p:handoutMasterId r:id="rId25"/>
  </p:handoutMasterIdLst>
  <p:sldIdLst>
    <p:sldId id="276" r:id="rId5"/>
    <p:sldId id="256" r:id="rId6"/>
    <p:sldId id="257" r:id="rId7"/>
    <p:sldId id="258" r:id="rId8"/>
    <p:sldId id="259" r:id="rId9"/>
    <p:sldId id="260" r:id="rId10"/>
    <p:sldId id="261" r:id="rId11"/>
    <p:sldId id="262" r:id="rId12"/>
    <p:sldId id="275" r:id="rId13"/>
    <p:sldId id="263" r:id="rId14"/>
    <p:sldId id="265" r:id="rId15"/>
    <p:sldId id="274" r:id="rId16"/>
    <p:sldId id="266" r:id="rId17"/>
    <p:sldId id="267" r:id="rId18"/>
    <p:sldId id="268" r:id="rId19"/>
    <p:sldId id="269" r:id="rId20"/>
    <p:sldId id="270" r:id="rId21"/>
    <p:sldId id="271" r:id="rId22"/>
    <p:sldId id="27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5FF133-7828-4EE1-86C6-947B85C320C2}" v="10" dt="2023-06-08T10:07:12.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22" autoAdjust="0"/>
    <p:restoredTop sz="90599" autoAdjust="0"/>
  </p:normalViewPr>
  <p:slideViewPr>
    <p:cSldViewPr snapToGrid="0" snapToObjects="1">
      <p:cViewPr varScale="1">
        <p:scale>
          <a:sx n="101" d="100"/>
          <a:sy n="101" d="100"/>
        </p:scale>
        <p:origin x="606" y="5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ina Wlodowska" userId="f55f1d1c-353b-40c9-bd56-cdde97418705" providerId="ADAL" clId="{C7ECCF06-AB2F-4EB8-8D0D-38D2BAC24335}"/>
    <pc:docChg chg="undo custSel addSld delSld modSld sldOrd modMainMaster">
      <pc:chgData name="Karolina Wlodowska" userId="f55f1d1c-353b-40c9-bd56-cdde97418705" providerId="ADAL" clId="{C7ECCF06-AB2F-4EB8-8D0D-38D2BAC24335}" dt="2023-05-26T10:43:13.865" v="3999" actId="1076"/>
      <pc:docMkLst>
        <pc:docMk/>
      </pc:docMkLst>
      <pc:sldChg chg="addSp delSp modSp mod setBg addAnim delAnim modNotesTx">
        <pc:chgData name="Karolina Wlodowska" userId="f55f1d1c-353b-40c9-bd56-cdde97418705" providerId="ADAL" clId="{C7ECCF06-AB2F-4EB8-8D0D-38D2BAC24335}" dt="2023-05-26T10:43:13.865" v="3999" actId="1076"/>
        <pc:sldMkLst>
          <pc:docMk/>
          <pc:sldMk cId="4204194662" sldId="256"/>
        </pc:sldMkLst>
        <pc:spChg chg="mod ord">
          <ac:chgData name="Karolina Wlodowska" userId="f55f1d1c-353b-40c9-bd56-cdde97418705" providerId="ADAL" clId="{C7ECCF06-AB2F-4EB8-8D0D-38D2BAC24335}" dt="2023-05-26T10:29:48.173" v="3959" actId="26606"/>
          <ac:spMkLst>
            <pc:docMk/>
            <pc:sldMk cId="4204194662" sldId="256"/>
            <ac:spMk id="6" creationId="{62C3D235-E1B2-4245-9153-172BBCD8A862}"/>
          </ac:spMkLst>
        </pc:spChg>
        <pc:spChg chg="mod ord">
          <ac:chgData name="Karolina Wlodowska" userId="f55f1d1c-353b-40c9-bd56-cdde97418705" providerId="ADAL" clId="{C7ECCF06-AB2F-4EB8-8D0D-38D2BAC24335}" dt="2023-05-26T10:29:48.173" v="3959" actId="26606"/>
          <ac:spMkLst>
            <pc:docMk/>
            <pc:sldMk cId="4204194662" sldId="256"/>
            <ac:spMk id="7" creationId="{0C23CA40-1376-40BE-8B99-043D88425FF3}"/>
          </ac:spMkLst>
        </pc:spChg>
        <pc:spChg chg="add del">
          <ac:chgData name="Karolina Wlodowska" userId="f55f1d1c-353b-40c9-bd56-cdde97418705" providerId="ADAL" clId="{C7ECCF06-AB2F-4EB8-8D0D-38D2BAC24335}" dt="2023-05-26T08:19:39.125" v="19" actId="26606"/>
          <ac:spMkLst>
            <pc:docMk/>
            <pc:sldMk cId="4204194662" sldId="256"/>
            <ac:spMk id="9" creationId="{B9E248E0-55F8-4E45-A07F-B49E0EEA97ED}"/>
          </ac:spMkLst>
        </pc:spChg>
        <pc:spChg chg="add del">
          <ac:chgData name="Karolina Wlodowska" userId="f55f1d1c-353b-40c9-bd56-cdde97418705" providerId="ADAL" clId="{C7ECCF06-AB2F-4EB8-8D0D-38D2BAC24335}" dt="2023-05-26T08:19:39.125" v="19" actId="26606"/>
          <ac:spMkLst>
            <pc:docMk/>
            <pc:sldMk cId="4204194662" sldId="256"/>
            <ac:spMk id="10" creationId="{311F016A-A753-449B-9EA6-322199B7119E}"/>
          </ac:spMkLst>
        </pc:spChg>
        <pc:spChg chg="add del">
          <ac:chgData name="Karolina Wlodowska" userId="f55f1d1c-353b-40c9-bd56-cdde97418705" providerId="ADAL" clId="{C7ECCF06-AB2F-4EB8-8D0D-38D2BAC24335}" dt="2023-05-26T08:18:30.675" v="13" actId="26606"/>
          <ac:spMkLst>
            <pc:docMk/>
            <pc:sldMk cId="4204194662" sldId="256"/>
            <ac:spMk id="12" creationId="{5DCB5928-DC7D-4612-9922-441966E15627}"/>
          </ac:spMkLst>
        </pc:spChg>
        <pc:spChg chg="add del">
          <ac:chgData name="Karolina Wlodowska" userId="f55f1d1c-353b-40c9-bd56-cdde97418705" providerId="ADAL" clId="{C7ECCF06-AB2F-4EB8-8D0D-38D2BAC24335}" dt="2023-05-26T08:20:27.481" v="28" actId="26606"/>
          <ac:spMkLst>
            <pc:docMk/>
            <pc:sldMk cId="4204194662" sldId="256"/>
            <ac:spMk id="13" creationId="{407C9FC5-0C1E-42A8-97E6-F940775A0575}"/>
          </ac:spMkLst>
        </pc:spChg>
        <pc:spChg chg="add del">
          <ac:chgData name="Karolina Wlodowska" userId="f55f1d1c-353b-40c9-bd56-cdde97418705" providerId="ADAL" clId="{C7ECCF06-AB2F-4EB8-8D0D-38D2BAC24335}" dt="2023-05-26T08:18:30.675" v="13" actId="26606"/>
          <ac:spMkLst>
            <pc:docMk/>
            <pc:sldMk cId="4204194662" sldId="256"/>
            <ac:spMk id="14" creationId="{682C1161-1736-45EC-99B7-33F3CAE9D517}"/>
          </ac:spMkLst>
        </pc:spChg>
        <pc:spChg chg="add del">
          <ac:chgData name="Karolina Wlodowska" userId="f55f1d1c-353b-40c9-bd56-cdde97418705" providerId="ADAL" clId="{C7ECCF06-AB2F-4EB8-8D0D-38D2BAC24335}" dt="2023-05-26T08:20:27.481" v="28" actId="26606"/>
          <ac:spMkLst>
            <pc:docMk/>
            <pc:sldMk cId="4204194662" sldId="256"/>
            <ac:spMk id="15" creationId="{9EE371B4-A1D9-4EFE-8FE1-000495831EFA}"/>
          </ac:spMkLst>
        </pc:spChg>
        <pc:spChg chg="add del">
          <ac:chgData name="Karolina Wlodowska" userId="f55f1d1c-353b-40c9-bd56-cdde97418705" providerId="ADAL" clId="{C7ECCF06-AB2F-4EB8-8D0D-38D2BAC24335}" dt="2023-05-26T08:18:30.675" v="13" actId="26606"/>
          <ac:spMkLst>
            <pc:docMk/>
            <pc:sldMk cId="4204194662" sldId="256"/>
            <ac:spMk id="16" creationId="{84D4DDB8-B68F-45B0-9F62-C4279996F672}"/>
          </ac:spMkLst>
        </pc:spChg>
        <pc:spChg chg="add del">
          <ac:chgData name="Karolina Wlodowska" userId="f55f1d1c-353b-40c9-bd56-cdde97418705" providerId="ADAL" clId="{C7ECCF06-AB2F-4EB8-8D0D-38D2BAC24335}" dt="2023-05-26T08:20:27.481" v="28" actId="26606"/>
          <ac:spMkLst>
            <pc:docMk/>
            <pc:sldMk cId="4204194662" sldId="256"/>
            <ac:spMk id="17" creationId="{2E19C174-9C7C-461E-970B-432019901562}"/>
          </ac:spMkLst>
        </pc:spChg>
        <pc:spChg chg="add del">
          <ac:chgData name="Karolina Wlodowska" userId="f55f1d1c-353b-40c9-bd56-cdde97418705" providerId="ADAL" clId="{C7ECCF06-AB2F-4EB8-8D0D-38D2BAC24335}" dt="2023-05-26T08:18:30.675" v="13" actId="26606"/>
          <ac:spMkLst>
            <pc:docMk/>
            <pc:sldMk cId="4204194662" sldId="256"/>
            <ac:spMk id="18" creationId="{AF2F604E-43BE-4DC3-B983-E071523364F8}"/>
          </ac:spMkLst>
        </pc:spChg>
        <pc:spChg chg="add del">
          <ac:chgData name="Karolina Wlodowska" userId="f55f1d1c-353b-40c9-bd56-cdde97418705" providerId="ADAL" clId="{C7ECCF06-AB2F-4EB8-8D0D-38D2BAC24335}" dt="2023-05-26T08:20:35.688" v="32" actId="26606"/>
          <ac:spMkLst>
            <pc:docMk/>
            <pc:sldMk cId="4204194662" sldId="256"/>
            <ac:spMk id="19" creationId="{0A597D97-203B-498B-95D3-E90DC961039F}"/>
          </ac:spMkLst>
        </pc:spChg>
        <pc:spChg chg="add del">
          <ac:chgData name="Karolina Wlodowska" userId="f55f1d1c-353b-40c9-bd56-cdde97418705" providerId="ADAL" clId="{C7ECCF06-AB2F-4EB8-8D0D-38D2BAC24335}" dt="2023-05-26T08:18:30.675" v="13" actId="26606"/>
          <ac:spMkLst>
            <pc:docMk/>
            <pc:sldMk cId="4204194662" sldId="256"/>
            <ac:spMk id="20" creationId="{08C9B587-E65E-4B52-B37C-ABEBB6E87928}"/>
          </ac:spMkLst>
        </pc:spChg>
        <pc:spChg chg="add del">
          <ac:chgData name="Karolina Wlodowska" userId="f55f1d1c-353b-40c9-bd56-cdde97418705" providerId="ADAL" clId="{C7ECCF06-AB2F-4EB8-8D0D-38D2BAC24335}" dt="2023-05-26T08:20:35.688" v="32" actId="26606"/>
          <ac:spMkLst>
            <pc:docMk/>
            <pc:sldMk cId="4204194662" sldId="256"/>
            <ac:spMk id="21" creationId="{6A6EF10E-DF41-4BD3-8EB4-6F646531DC26}"/>
          </ac:spMkLst>
        </pc:spChg>
        <pc:spChg chg="add del">
          <ac:chgData name="Karolina Wlodowska" userId="f55f1d1c-353b-40c9-bd56-cdde97418705" providerId="ADAL" clId="{C7ECCF06-AB2F-4EB8-8D0D-38D2BAC24335}" dt="2023-05-26T08:21:00.981" v="38" actId="26606"/>
          <ac:spMkLst>
            <pc:docMk/>
            <pc:sldMk cId="4204194662" sldId="256"/>
            <ac:spMk id="22" creationId="{114A821F-8663-46BA-8CC0-D4C44F639F3A}"/>
          </ac:spMkLst>
        </pc:spChg>
        <pc:spChg chg="add del">
          <ac:chgData name="Karolina Wlodowska" userId="f55f1d1c-353b-40c9-bd56-cdde97418705" providerId="ADAL" clId="{C7ECCF06-AB2F-4EB8-8D0D-38D2BAC24335}" dt="2023-05-26T08:20:44.131" v="34" actId="26606"/>
          <ac:spMkLst>
            <pc:docMk/>
            <pc:sldMk cId="4204194662" sldId="256"/>
            <ac:spMk id="23" creationId="{022BDE4A-8A20-4A69-9C5A-581C82036A4D}"/>
          </ac:spMkLst>
        </pc:spChg>
        <pc:spChg chg="add del">
          <ac:chgData name="Karolina Wlodowska" userId="f55f1d1c-353b-40c9-bd56-cdde97418705" providerId="ADAL" clId="{C7ECCF06-AB2F-4EB8-8D0D-38D2BAC24335}" dt="2023-05-26T08:21:00.981" v="38" actId="26606"/>
          <ac:spMkLst>
            <pc:docMk/>
            <pc:sldMk cId="4204194662" sldId="256"/>
            <ac:spMk id="24" creationId="{67EF550F-47CE-4FB2-9DAC-12AD835C833D}"/>
          </ac:spMkLst>
        </pc:spChg>
        <pc:spChg chg="add del">
          <ac:chgData name="Karolina Wlodowska" userId="f55f1d1c-353b-40c9-bd56-cdde97418705" providerId="ADAL" clId="{C7ECCF06-AB2F-4EB8-8D0D-38D2BAC24335}" dt="2023-05-26T08:17:50.043" v="3" actId="26606"/>
          <ac:spMkLst>
            <pc:docMk/>
            <pc:sldMk cId="4204194662" sldId="256"/>
            <ac:spMk id="25" creationId="{9C867835-A917-4A2B-8424-3AFAF7436395}"/>
          </ac:spMkLst>
        </pc:spChg>
        <pc:spChg chg="add del">
          <ac:chgData name="Karolina Wlodowska" userId="f55f1d1c-353b-40c9-bd56-cdde97418705" providerId="ADAL" clId="{C7ECCF06-AB2F-4EB8-8D0D-38D2BAC24335}" dt="2023-05-26T08:20:50.056" v="36" actId="26606"/>
          <ac:spMkLst>
            <pc:docMk/>
            <pc:sldMk cId="4204194662" sldId="256"/>
            <ac:spMk id="26" creationId="{A8CCCB6D-5162-4AAE-A5E3-3AC55410DBCE}"/>
          </ac:spMkLst>
        </pc:spChg>
        <pc:spChg chg="add del">
          <ac:chgData name="Karolina Wlodowska" userId="f55f1d1c-353b-40c9-bd56-cdde97418705" providerId="ADAL" clId="{C7ECCF06-AB2F-4EB8-8D0D-38D2BAC24335}" dt="2023-05-26T08:17:50.043" v="3" actId="26606"/>
          <ac:spMkLst>
            <pc:docMk/>
            <pc:sldMk cId="4204194662" sldId="256"/>
            <ac:spMk id="27" creationId="{EED8D03E-F375-4E67-B932-FF9B007BB420}"/>
          </ac:spMkLst>
        </pc:spChg>
        <pc:spChg chg="add del">
          <ac:chgData name="Karolina Wlodowska" userId="f55f1d1c-353b-40c9-bd56-cdde97418705" providerId="ADAL" clId="{C7ECCF06-AB2F-4EB8-8D0D-38D2BAC24335}" dt="2023-05-26T08:20:50.056" v="36" actId="26606"/>
          <ac:spMkLst>
            <pc:docMk/>
            <pc:sldMk cId="4204194662" sldId="256"/>
            <ac:spMk id="28" creationId="{0BCD8C04-CC7B-40EF-82EB-E9821F79BB86}"/>
          </ac:spMkLst>
        </pc:spChg>
        <pc:spChg chg="add del">
          <ac:chgData name="Karolina Wlodowska" userId="f55f1d1c-353b-40c9-bd56-cdde97418705" providerId="ADAL" clId="{C7ECCF06-AB2F-4EB8-8D0D-38D2BAC24335}" dt="2023-05-26T08:17:57.599" v="5" actId="26606"/>
          <ac:spMkLst>
            <pc:docMk/>
            <pc:sldMk cId="4204194662" sldId="256"/>
            <ac:spMk id="29" creationId="{3C54F4CE-85F0-46ED-80DA-9518C9251AD1}"/>
          </ac:spMkLst>
        </pc:spChg>
        <pc:spChg chg="add del">
          <ac:chgData name="Karolina Wlodowska" userId="f55f1d1c-353b-40c9-bd56-cdde97418705" providerId="ADAL" clId="{C7ECCF06-AB2F-4EB8-8D0D-38D2BAC24335}" dt="2023-05-26T08:17:57.599" v="5" actId="26606"/>
          <ac:spMkLst>
            <pc:docMk/>
            <pc:sldMk cId="4204194662" sldId="256"/>
            <ac:spMk id="30" creationId="{DADD1FCA-8ACB-4958-81DD-4CDD6D3E1921}"/>
          </ac:spMkLst>
        </pc:spChg>
        <pc:spChg chg="add del">
          <ac:chgData name="Karolina Wlodowska" userId="f55f1d1c-353b-40c9-bd56-cdde97418705" providerId="ADAL" clId="{C7ECCF06-AB2F-4EB8-8D0D-38D2BAC24335}" dt="2023-05-26T08:21:00.981" v="38" actId="26606"/>
          <ac:spMkLst>
            <pc:docMk/>
            <pc:sldMk cId="4204194662" sldId="256"/>
            <ac:spMk id="31" creationId="{1D50F262-343C-4101-AB3C-9DA1072F7305}"/>
          </ac:spMkLst>
        </pc:spChg>
        <pc:spChg chg="add del">
          <ac:chgData name="Karolina Wlodowska" userId="f55f1d1c-353b-40c9-bd56-cdde97418705" providerId="ADAL" clId="{C7ECCF06-AB2F-4EB8-8D0D-38D2BAC24335}" dt="2023-05-26T08:18:05.003" v="7" actId="26606"/>
          <ac:spMkLst>
            <pc:docMk/>
            <pc:sldMk cId="4204194662" sldId="256"/>
            <ac:spMk id="32" creationId="{BCC81228-CEA3-402B-B8E5-688F5BFA7876}"/>
          </ac:spMkLst>
        </pc:spChg>
        <pc:spChg chg="add del">
          <ac:chgData name="Karolina Wlodowska" userId="f55f1d1c-353b-40c9-bd56-cdde97418705" providerId="ADAL" clId="{C7ECCF06-AB2F-4EB8-8D0D-38D2BAC24335}" dt="2023-05-26T08:18:05.003" v="7" actId="26606"/>
          <ac:spMkLst>
            <pc:docMk/>
            <pc:sldMk cId="4204194662" sldId="256"/>
            <ac:spMk id="33" creationId="{BC0916B8-FF7A-4ECB-9FD7-C7668658D9B4}"/>
          </ac:spMkLst>
        </pc:spChg>
        <pc:spChg chg="add del">
          <ac:chgData name="Karolina Wlodowska" userId="f55f1d1c-353b-40c9-bd56-cdde97418705" providerId="ADAL" clId="{C7ECCF06-AB2F-4EB8-8D0D-38D2BAC24335}" dt="2023-05-26T08:18:05.003" v="7" actId="26606"/>
          <ac:spMkLst>
            <pc:docMk/>
            <pc:sldMk cId="4204194662" sldId="256"/>
            <ac:spMk id="34" creationId="{9DC011D4-C95F-4B2E-9A3C-A46DCDE956DC}"/>
          </ac:spMkLst>
        </pc:spChg>
        <pc:spChg chg="add del">
          <ac:chgData name="Karolina Wlodowska" userId="f55f1d1c-353b-40c9-bd56-cdde97418705" providerId="ADAL" clId="{C7ECCF06-AB2F-4EB8-8D0D-38D2BAC24335}" dt="2023-05-26T08:21:00.981" v="38" actId="26606"/>
          <ac:spMkLst>
            <pc:docMk/>
            <pc:sldMk cId="4204194662" sldId="256"/>
            <ac:spMk id="35" creationId="{6A0924B3-0260-445E-AFD7-9533C0D1B3C9}"/>
          </ac:spMkLst>
        </pc:spChg>
        <pc:spChg chg="add del">
          <ac:chgData name="Karolina Wlodowska" userId="f55f1d1c-353b-40c9-bd56-cdde97418705" providerId="ADAL" clId="{C7ECCF06-AB2F-4EB8-8D0D-38D2BAC24335}" dt="2023-05-26T08:18:30.362" v="12" actId="26606"/>
          <ac:spMkLst>
            <pc:docMk/>
            <pc:sldMk cId="4204194662" sldId="256"/>
            <ac:spMk id="36" creationId="{68AF5748-FED8-45BA-8631-26D1D10F3246}"/>
          </ac:spMkLst>
        </pc:spChg>
        <pc:spChg chg="add del">
          <ac:chgData name="Karolina Wlodowska" userId="f55f1d1c-353b-40c9-bd56-cdde97418705" providerId="ADAL" clId="{C7ECCF06-AB2F-4EB8-8D0D-38D2BAC24335}" dt="2023-05-26T08:18:30.362" v="12" actId="26606"/>
          <ac:spMkLst>
            <pc:docMk/>
            <pc:sldMk cId="4204194662" sldId="256"/>
            <ac:spMk id="37" creationId="{AF2F604E-43BE-4DC3-B983-E071523364F8}"/>
          </ac:spMkLst>
        </pc:spChg>
        <pc:spChg chg="add del">
          <ac:chgData name="Karolina Wlodowska" userId="f55f1d1c-353b-40c9-bd56-cdde97418705" providerId="ADAL" clId="{C7ECCF06-AB2F-4EB8-8D0D-38D2BAC24335}" dt="2023-05-26T08:18:30.362" v="12" actId="26606"/>
          <ac:spMkLst>
            <pc:docMk/>
            <pc:sldMk cId="4204194662" sldId="256"/>
            <ac:spMk id="38" creationId="{08C9B587-E65E-4B52-B37C-ABEBB6E87928}"/>
          </ac:spMkLst>
        </pc:spChg>
        <pc:spChg chg="add del">
          <ac:chgData name="Karolina Wlodowska" userId="f55f1d1c-353b-40c9-bd56-cdde97418705" providerId="ADAL" clId="{C7ECCF06-AB2F-4EB8-8D0D-38D2BAC24335}" dt="2023-05-26T08:21:00.981" v="38" actId="26606"/>
          <ac:spMkLst>
            <pc:docMk/>
            <pc:sldMk cId="4204194662" sldId="256"/>
            <ac:spMk id="39" creationId="{7C34E8CB-B972-4A94-8469-315C10C2AA93}"/>
          </ac:spMkLst>
        </pc:spChg>
        <pc:spChg chg="add del">
          <ac:chgData name="Karolina Wlodowska" userId="f55f1d1c-353b-40c9-bd56-cdde97418705" providerId="ADAL" clId="{C7ECCF06-AB2F-4EB8-8D0D-38D2BAC24335}" dt="2023-05-26T08:21:10.018" v="42" actId="26606"/>
          <ac:spMkLst>
            <pc:docMk/>
            <pc:sldMk cId="4204194662" sldId="256"/>
            <ac:spMk id="41" creationId="{3A930249-8242-4E2B-AF17-C01826488321}"/>
          </ac:spMkLst>
        </pc:spChg>
        <pc:spChg chg="add del">
          <ac:chgData name="Karolina Wlodowska" userId="f55f1d1c-353b-40c9-bd56-cdde97418705" providerId="ADAL" clId="{C7ECCF06-AB2F-4EB8-8D0D-38D2BAC24335}" dt="2023-05-26T08:21:10.018" v="42" actId="26606"/>
          <ac:spMkLst>
            <pc:docMk/>
            <pc:sldMk cId="4204194662" sldId="256"/>
            <ac:spMk id="42" creationId="{A5BDD999-C5E1-4B3E-A710-768673819165}"/>
          </ac:spMkLst>
        </pc:spChg>
        <pc:spChg chg="add del">
          <ac:chgData name="Karolina Wlodowska" userId="f55f1d1c-353b-40c9-bd56-cdde97418705" providerId="ADAL" clId="{C7ECCF06-AB2F-4EB8-8D0D-38D2BAC24335}" dt="2023-05-26T08:21:19.255" v="46" actId="26606"/>
          <ac:spMkLst>
            <pc:docMk/>
            <pc:sldMk cId="4204194662" sldId="256"/>
            <ac:spMk id="44" creationId="{4D4677D2-D5AC-4CF9-9EED-2B89D0A1C212}"/>
          </ac:spMkLst>
        </pc:spChg>
        <pc:spChg chg="add del">
          <ac:chgData name="Karolina Wlodowska" userId="f55f1d1c-353b-40c9-bd56-cdde97418705" providerId="ADAL" clId="{C7ECCF06-AB2F-4EB8-8D0D-38D2BAC24335}" dt="2023-05-26T08:21:19.255" v="46" actId="26606"/>
          <ac:spMkLst>
            <pc:docMk/>
            <pc:sldMk cId="4204194662" sldId="256"/>
            <ac:spMk id="45" creationId="{AF695F69-7001-421E-98A8-E74156934A51}"/>
          </ac:spMkLst>
        </pc:spChg>
        <pc:spChg chg="add del">
          <ac:chgData name="Karolina Wlodowska" userId="f55f1d1c-353b-40c9-bd56-cdde97418705" providerId="ADAL" clId="{C7ECCF06-AB2F-4EB8-8D0D-38D2BAC24335}" dt="2023-05-26T10:29:48.173" v="3959" actId="26606"/>
          <ac:spMkLst>
            <pc:docMk/>
            <pc:sldMk cId="4204194662" sldId="256"/>
            <ac:spMk id="46" creationId="{6234BCC6-39B9-47D9-8BF8-C665401AE23C}"/>
          </ac:spMkLst>
        </pc:spChg>
        <pc:spChg chg="add del">
          <ac:chgData name="Karolina Wlodowska" userId="f55f1d1c-353b-40c9-bd56-cdde97418705" providerId="ADAL" clId="{C7ECCF06-AB2F-4EB8-8D0D-38D2BAC24335}" dt="2023-05-26T08:21:27.671" v="50" actId="26606"/>
          <ac:spMkLst>
            <pc:docMk/>
            <pc:sldMk cId="4204194662" sldId="256"/>
            <ac:spMk id="47" creationId="{0A597D97-203B-498B-95D3-E90DC961039F}"/>
          </ac:spMkLst>
        </pc:spChg>
        <pc:spChg chg="add del">
          <ac:chgData name="Karolina Wlodowska" userId="f55f1d1c-353b-40c9-bd56-cdde97418705" providerId="ADAL" clId="{C7ECCF06-AB2F-4EB8-8D0D-38D2BAC24335}" dt="2023-05-26T08:21:27.671" v="50" actId="26606"/>
          <ac:spMkLst>
            <pc:docMk/>
            <pc:sldMk cId="4204194662" sldId="256"/>
            <ac:spMk id="48" creationId="{6A6EF10E-DF41-4BD3-8EB4-6F646531DC26}"/>
          </ac:spMkLst>
        </pc:spChg>
        <pc:spChg chg="add del">
          <ac:chgData name="Karolina Wlodowska" userId="f55f1d1c-353b-40c9-bd56-cdde97418705" providerId="ADAL" clId="{C7ECCF06-AB2F-4EB8-8D0D-38D2BAC24335}" dt="2023-05-26T10:29:48.173" v="3959" actId="26606"/>
          <ac:spMkLst>
            <pc:docMk/>
            <pc:sldMk cId="4204194662" sldId="256"/>
            <ac:spMk id="50" creationId="{72A9CE9D-DAC3-40AF-B504-78A64A909F9D}"/>
          </ac:spMkLst>
        </pc:spChg>
        <pc:spChg chg="add del">
          <ac:chgData name="Karolina Wlodowska" userId="f55f1d1c-353b-40c9-bd56-cdde97418705" providerId="ADAL" clId="{C7ECCF06-AB2F-4EB8-8D0D-38D2BAC24335}" dt="2023-05-26T10:29:48.173" v="3959" actId="26606"/>
          <ac:spMkLst>
            <pc:docMk/>
            <pc:sldMk cId="4204194662" sldId="256"/>
            <ac:spMk id="52" creationId="{506D7452-6CDE-4381-86CE-07B2459383D5}"/>
          </ac:spMkLst>
        </pc:spChg>
        <pc:spChg chg="add del">
          <ac:chgData name="Karolina Wlodowska" userId="f55f1d1c-353b-40c9-bd56-cdde97418705" providerId="ADAL" clId="{C7ECCF06-AB2F-4EB8-8D0D-38D2BAC24335}" dt="2023-05-26T10:29:48.173" v="3959" actId="26606"/>
          <ac:spMkLst>
            <pc:docMk/>
            <pc:sldMk cId="4204194662" sldId="256"/>
            <ac:spMk id="54" creationId="{762DA937-8B55-4317-BD32-98D7AF30E39E}"/>
          </ac:spMkLst>
        </pc:spChg>
        <pc:spChg chg="add del">
          <ac:chgData name="Karolina Wlodowska" userId="f55f1d1c-353b-40c9-bd56-cdde97418705" providerId="ADAL" clId="{C7ECCF06-AB2F-4EB8-8D0D-38D2BAC24335}" dt="2023-05-26T10:29:48.173" v="3959" actId="26606"/>
          <ac:spMkLst>
            <pc:docMk/>
            <pc:sldMk cId="4204194662" sldId="256"/>
            <ac:spMk id="56" creationId="{C52EE5A8-045B-4D39-8ED1-513334085EEC}"/>
          </ac:spMkLst>
        </pc:spChg>
        <pc:picChg chg="add del mod">
          <ac:chgData name="Karolina Wlodowska" userId="f55f1d1c-353b-40c9-bd56-cdde97418705" providerId="ADAL" clId="{C7ECCF06-AB2F-4EB8-8D0D-38D2BAC24335}" dt="2023-05-26T08:20:01.936" v="22" actId="478"/>
          <ac:picMkLst>
            <pc:docMk/>
            <pc:sldMk cId="4204194662" sldId="256"/>
            <ac:picMk id="4" creationId="{2D96CC5F-348C-AE23-D7BF-1ED805577330}"/>
          </ac:picMkLst>
        </pc:picChg>
        <pc:picChg chg="add del mod ord">
          <ac:chgData name="Karolina Wlodowska" userId="f55f1d1c-353b-40c9-bd56-cdde97418705" providerId="ADAL" clId="{C7ECCF06-AB2F-4EB8-8D0D-38D2BAC24335}" dt="2023-05-26T10:25:55.650" v="3951" actId="478"/>
          <ac:picMkLst>
            <pc:docMk/>
            <pc:sldMk cId="4204194662" sldId="256"/>
            <ac:picMk id="5" creationId="{5A1560A4-F687-8942-ABC6-EED205FF0A90}"/>
          </ac:picMkLst>
        </pc:picChg>
        <pc:picChg chg="add mod ord">
          <ac:chgData name="Karolina Wlodowska" userId="f55f1d1c-353b-40c9-bd56-cdde97418705" providerId="ADAL" clId="{C7ECCF06-AB2F-4EB8-8D0D-38D2BAC24335}" dt="2023-05-26T10:29:48.173" v="3959" actId="26606"/>
          <ac:picMkLst>
            <pc:docMk/>
            <pc:sldMk cId="4204194662" sldId="256"/>
            <ac:picMk id="11" creationId="{141C541D-5960-5C22-8249-A8006138315D}"/>
          </ac:picMkLst>
        </pc:picChg>
        <pc:picChg chg="add mod">
          <ac:chgData name="Karolina Wlodowska" userId="f55f1d1c-353b-40c9-bd56-cdde97418705" providerId="ADAL" clId="{C7ECCF06-AB2F-4EB8-8D0D-38D2BAC24335}" dt="2023-05-26T10:30:20.228" v="3973" actId="29295"/>
          <ac:picMkLst>
            <pc:docMk/>
            <pc:sldMk cId="4204194662" sldId="256"/>
            <ac:picMk id="43" creationId="{373D6B37-E6AB-25DF-AC74-6D9AE2BE0595}"/>
          </ac:picMkLst>
        </pc:picChg>
        <pc:picChg chg="mod">
          <ac:chgData name="Karolina Wlodowska" userId="f55f1d1c-353b-40c9-bd56-cdde97418705" providerId="ADAL" clId="{C7ECCF06-AB2F-4EB8-8D0D-38D2BAC24335}" dt="2023-05-26T10:43:13.865" v="3999" actId="1076"/>
          <ac:picMkLst>
            <pc:docMk/>
            <pc:sldMk cId="4204194662" sldId="256"/>
            <ac:picMk id="49" creationId="{94D57891-0E89-3B9B-35BD-D779BBE4B568}"/>
          </ac:picMkLst>
        </pc:picChg>
      </pc:sldChg>
      <pc:sldChg chg="addSp delSp modSp mod">
        <pc:chgData name="Karolina Wlodowska" userId="f55f1d1c-353b-40c9-bd56-cdde97418705" providerId="ADAL" clId="{C7ECCF06-AB2F-4EB8-8D0D-38D2BAC24335}" dt="2023-05-26T10:32:16.664" v="3985"/>
        <pc:sldMkLst>
          <pc:docMk/>
          <pc:sldMk cId="2441850639" sldId="257"/>
        </pc:sldMkLst>
        <pc:spChg chg="mod">
          <ac:chgData name="Karolina Wlodowska" userId="f55f1d1c-353b-40c9-bd56-cdde97418705" providerId="ADAL" clId="{C7ECCF06-AB2F-4EB8-8D0D-38D2BAC24335}" dt="2023-05-26T10:22:28.495" v="3930"/>
          <ac:spMkLst>
            <pc:docMk/>
            <pc:sldMk cId="2441850639" sldId="257"/>
            <ac:spMk id="2" creationId="{F91C2763-FEC9-C7CF-4421-A512BA4867CA}"/>
          </ac:spMkLst>
        </pc:spChg>
        <pc:spChg chg="del">
          <ac:chgData name="Karolina Wlodowska" userId="f55f1d1c-353b-40c9-bd56-cdde97418705" providerId="ADAL" clId="{C7ECCF06-AB2F-4EB8-8D0D-38D2BAC24335}" dt="2023-05-26T08:22:49.041" v="75" actId="478"/>
          <ac:spMkLst>
            <pc:docMk/>
            <pc:sldMk cId="2441850639" sldId="257"/>
            <ac:spMk id="3" creationId="{B13A92EA-95BB-F421-3A78-DA615A79EB9C}"/>
          </ac:spMkLst>
        </pc:spChg>
        <pc:graphicFrameChg chg="add del mod modGraphic">
          <ac:chgData name="Karolina Wlodowska" userId="f55f1d1c-353b-40c9-bd56-cdde97418705" providerId="ADAL" clId="{C7ECCF06-AB2F-4EB8-8D0D-38D2BAC24335}" dt="2023-05-26T10:31:49.937" v="3976" actId="478"/>
          <ac:graphicFrameMkLst>
            <pc:docMk/>
            <pc:sldMk cId="2441850639" sldId="257"/>
            <ac:graphicFrameMk id="5" creationId="{C88DD71E-78CC-6B2A-B7A6-1DC87C95052F}"/>
          </ac:graphicFrameMkLst>
        </pc:graphicFrameChg>
        <pc:graphicFrameChg chg="add del mod modGraphic">
          <ac:chgData name="Karolina Wlodowska" userId="f55f1d1c-353b-40c9-bd56-cdde97418705" providerId="ADAL" clId="{C7ECCF06-AB2F-4EB8-8D0D-38D2BAC24335}" dt="2023-05-26T10:31:49.937" v="3976" actId="478"/>
          <ac:graphicFrameMkLst>
            <pc:docMk/>
            <pc:sldMk cId="2441850639" sldId="257"/>
            <ac:graphicFrameMk id="7" creationId="{7AD690D3-2DC3-3823-83CA-34B65D3B6276}"/>
          </ac:graphicFrameMkLst>
        </pc:graphicFrameChg>
        <pc:graphicFrameChg chg="add mod modGraphic">
          <ac:chgData name="Karolina Wlodowska" userId="f55f1d1c-353b-40c9-bd56-cdde97418705" providerId="ADAL" clId="{C7ECCF06-AB2F-4EB8-8D0D-38D2BAC24335}" dt="2023-05-26T10:32:02.768" v="3982" actId="1076"/>
          <ac:graphicFrameMkLst>
            <pc:docMk/>
            <pc:sldMk cId="2441850639" sldId="257"/>
            <ac:graphicFrameMk id="9" creationId="{E20E321C-3264-75F2-6E78-FABC9EACE71B}"/>
          </ac:graphicFrameMkLst>
        </pc:graphicFrameChg>
        <pc:graphicFrameChg chg="add mod modGraphic">
          <ac:chgData name="Karolina Wlodowska" userId="f55f1d1c-353b-40c9-bd56-cdde97418705" providerId="ADAL" clId="{C7ECCF06-AB2F-4EB8-8D0D-38D2BAC24335}" dt="2023-05-26T10:32:16.664" v="3985"/>
          <ac:graphicFrameMkLst>
            <pc:docMk/>
            <pc:sldMk cId="2441850639" sldId="257"/>
            <ac:graphicFrameMk id="11" creationId="{3CB876C0-DA06-ED7C-1D4C-A9E398A816EF}"/>
          </ac:graphicFrameMkLst>
        </pc:graphicFrameChg>
      </pc:sldChg>
      <pc:sldChg chg="addSp delSp modSp mod setBg delDesignElem">
        <pc:chgData name="Karolina Wlodowska" userId="f55f1d1c-353b-40c9-bd56-cdde97418705" providerId="ADAL" clId="{C7ECCF06-AB2F-4EB8-8D0D-38D2BAC24335}" dt="2023-05-26T10:22:28.495" v="3930"/>
        <pc:sldMkLst>
          <pc:docMk/>
          <pc:sldMk cId="670091055" sldId="258"/>
        </pc:sldMkLst>
        <pc:spChg chg="mod">
          <ac:chgData name="Karolina Wlodowska" userId="f55f1d1c-353b-40c9-bd56-cdde97418705" providerId="ADAL" clId="{C7ECCF06-AB2F-4EB8-8D0D-38D2BAC24335}" dt="2023-05-26T09:41:45.612" v="3350" actId="255"/>
          <ac:spMkLst>
            <pc:docMk/>
            <pc:sldMk cId="670091055" sldId="258"/>
            <ac:spMk id="2" creationId="{FDF0D8B1-50D4-22D4-0A8B-F467962EA0C9}"/>
          </ac:spMkLst>
        </pc:spChg>
        <pc:spChg chg="mod">
          <ac:chgData name="Karolina Wlodowska" userId="f55f1d1c-353b-40c9-bd56-cdde97418705" providerId="ADAL" clId="{C7ECCF06-AB2F-4EB8-8D0D-38D2BAC24335}" dt="2023-05-26T09:41:23.670" v="3348" actId="1076"/>
          <ac:spMkLst>
            <pc:docMk/>
            <pc:sldMk cId="670091055" sldId="258"/>
            <ac:spMk id="3" creationId="{F8FA2072-2C74-80FD-1C06-5F61DFE642B0}"/>
          </ac:spMkLst>
        </pc:spChg>
        <pc:spChg chg="add del">
          <ac:chgData name="Karolina Wlodowska" userId="f55f1d1c-353b-40c9-bd56-cdde97418705" providerId="ADAL" clId="{C7ECCF06-AB2F-4EB8-8D0D-38D2BAC24335}" dt="2023-05-26T10:22:28.495" v="3930"/>
          <ac:spMkLst>
            <pc:docMk/>
            <pc:sldMk cId="670091055" sldId="258"/>
            <ac:spMk id="10" creationId="{9F79630B-0F0B-446E-A637-38FA8F61D10E}"/>
          </ac:spMkLst>
        </pc:spChg>
        <pc:spChg chg="add del">
          <ac:chgData name="Karolina Wlodowska" userId="f55f1d1c-353b-40c9-bd56-cdde97418705" providerId="ADAL" clId="{C7ECCF06-AB2F-4EB8-8D0D-38D2BAC24335}" dt="2023-05-26T10:22:28.495" v="3930"/>
          <ac:spMkLst>
            <pc:docMk/>
            <pc:sldMk cId="670091055" sldId="258"/>
            <ac:spMk id="12" creationId="{B3437C99-FC8E-4311-B48A-F0C4C329B154}"/>
          </ac:spMkLst>
        </pc:spChg>
        <pc:picChg chg="add mod">
          <ac:chgData name="Karolina Wlodowska" userId="f55f1d1c-353b-40c9-bd56-cdde97418705" providerId="ADAL" clId="{C7ECCF06-AB2F-4EB8-8D0D-38D2BAC24335}" dt="2023-05-26T09:40:44.025" v="3342" actId="26606"/>
          <ac:picMkLst>
            <pc:docMk/>
            <pc:sldMk cId="670091055" sldId="258"/>
            <ac:picMk id="5" creationId="{36F60AE8-6D61-7DE8-C86F-0F809A0C62DB}"/>
          </ac:picMkLst>
        </pc:picChg>
        <pc:picChg chg="add mod">
          <ac:chgData name="Karolina Wlodowska" userId="f55f1d1c-353b-40c9-bd56-cdde97418705" providerId="ADAL" clId="{C7ECCF06-AB2F-4EB8-8D0D-38D2BAC24335}" dt="2023-05-26T10:20:08.798" v="3921" actId="1076"/>
          <ac:picMkLst>
            <pc:docMk/>
            <pc:sldMk cId="670091055" sldId="258"/>
            <ac:picMk id="6" creationId="{C6129A69-C86E-9FE1-A996-D5BA2CEAF7F4}"/>
          </ac:picMkLst>
        </pc:picChg>
      </pc:sldChg>
      <pc:sldChg chg="modSp mod">
        <pc:chgData name="Karolina Wlodowska" userId="f55f1d1c-353b-40c9-bd56-cdde97418705" providerId="ADAL" clId="{C7ECCF06-AB2F-4EB8-8D0D-38D2BAC24335}" dt="2023-05-26T10:22:28.495" v="3930"/>
        <pc:sldMkLst>
          <pc:docMk/>
          <pc:sldMk cId="844030699" sldId="259"/>
        </pc:sldMkLst>
        <pc:spChg chg="mod">
          <ac:chgData name="Karolina Wlodowska" userId="f55f1d1c-353b-40c9-bd56-cdde97418705" providerId="ADAL" clId="{C7ECCF06-AB2F-4EB8-8D0D-38D2BAC24335}" dt="2023-05-26T10:22:28.495" v="3930"/>
          <ac:spMkLst>
            <pc:docMk/>
            <pc:sldMk cId="844030699" sldId="259"/>
            <ac:spMk id="2" creationId="{B1C1B664-EB85-5CA6-990E-CF7EDF37AFC7}"/>
          </ac:spMkLst>
        </pc:spChg>
        <pc:spChg chg="mod">
          <ac:chgData name="Karolina Wlodowska" userId="f55f1d1c-353b-40c9-bd56-cdde97418705" providerId="ADAL" clId="{C7ECCF06-AB2F-4EB8-8D0D-38D2BAC24335}" dt="2023-05-26T08:31:49.089" v="595" actId="20577"/>
          <ac:spMkLst>
            <pc:docMk/>
            <pc:sldMk cId="844030699" sldId="259"/>
            <ac:spMk id="3" creationId="{EC8DC889-806B-00BD-6928-A0223219B7DD}"/>
          </ac:spMkLst>
        </pc:spChg>
      </pc:sldChg>
      <pc:sldChg chg="modSp mod modNotesTx">
        <pc:chgData name="Karolina Wlodowska" userId="f55f1d1c-353b-40c9-bd56-cdde97418705" providerId="ADAL" clId="{C7ECCF06-AB2F-4EB8-8D0D-38D2BAC24335}" dt="2023-05-26T10:22:28.495" v="3930"/>
        <pc:sldMkLst>
          <pc:docMk/>
          <pc:sldMk cId="569237285" sldId="260"/>
        </pc:sldMkLst>
        <pc:spChg chg="mod">
          <ac:chgData name="Karolina Wlodowska" userId="f55f1d1c-353b-40c9-bd56-cdde97418705" providerId="ADAL" clId="{C7ECCF06-AB2F-4EB8-8D0D-38D2BAC24335}" dt="2023-05-26T10:22:28.495" v="3930"/>
          <ac:spMkLst>
            <pc:docMk/>
            <pc:sldMk cId="569237285" sldId="260"/>
            <ac:spMk id="2" creationId="{864E8B8B-F816-C013-276D-C7510CC4A964}"/>
          </ac:spMkLst>
        </pc:spChg>
        <pc:spChg chg="mod">
          <ac:chgData name="Karolina Wlodowska" userId="f55f1d1c-353b-40c9-bd56-cdde97418705" providerId="ADAL" clId="{C7ECCF06-AB2F-4EB8-8D0D-38D2BAC24335}" dt="2023-05-26T08:43:24.667" v="844" actId="20577"/>
          <ac:spMkLst>
            <pc:docMk/>
            <pc:sldMk cId="569237285" sldId="260"/>
            <ac:spMk id="3" creationId="{C71E1EB7-AC87-73E2-9262-B0F1C66C257B}"/>
          </ac:spMkLst>
        </pc:spChg>
      </pc:sldChg>
      <pc:sldChg chg="addSp delSp modSp mod setBg delDesignElem modNotesTx">
        <pc:chgData name="Karolina Wlodowska" userId="f55f1d1c-353b-40c9-bd56-cdde97418705" providerId="ADAL" clId="{C7ECCF06-AB2F-4EB8-8D0D-38D2BAC24335}" dt="2023-05-26T10:22:28.495" v="3930"/>
        <pc:sldMkLst>
          <pc:docMk/>
          <pc:sldMk cId="207237046" sldId="261"/>
        </pc:sldMkLst>
        <pc:spChg chg="mod">
          <ac:chgData name="Karolina Wlodowska" userId="f55f1d1c-353b-40c9-bd56-cdde97418705" providerId="ADAL" clId="{C7ECCF06-AB2F-4EB8-8D0D-38D2BAC24335}" dt="2023-05-26T09:49:41.117" v="3407" actId="207"/>
          <ac:spMkLst>
            <pc:docMk/>
            <pc:sldMk cId="207237046" sldId="261"/>
            <ac:spMk id="2" creationId="{E65B90D4-7BC3-50D2-EF34-5B0FCC2C72C9}"/>
          </ac:spMkLst>
        </pc:spChg>
        <pc:spChg chg="del">
          <ac:chgData name="Karolina Wlodowska" userId="f55f1d1c-353b-40c9-bd56-cdde97418705" providerId="ADAL" clId="{C7ECCF06-AB2F-4EB8-8D0D-38D2BAC24335}" dt="2023-05-26T08:24:29.238" v="235" actId="478"/>
          <ac:spMkLst>
            <pc:docMk/>
            <pc:sldMk cId="207237046" sldId="261"/>
            <ac:spMk id="3" creationId="{0005DB69-69B8-3F2C-05F4-65AA9EFF9635}"/>
          </ac:spMkLst>
        </pc:spChg>
        <pc:spChg chg="add mod">
          <ac:chgData name="Karolina Wlodowska" userId="f55f1d1c-353b-40c9-bd56-cdde97418705" providerId="ADAL" clId="{C7ECCF06-AB2F-4EB8-8D0D-38D2BAC24335}" dt="2023-05-26T09:44:15.624" v="3381" actId="2085"/>
          <ac:spMkLst>
            <pc:docMk/>
            <pc:sldMk cId="207237046" sldId="261"/>
            <ac:spMk id="5" creationId="{806FEFD0-055D-2999-7DFC-97DB98E7BF07}"/>
          </ac:spMkLst>
        </pc:spChg>
        <pc:spChg chg="add del">
          <ac:chgData name="Karolina Wlodowska" userId="f55f1d1c-353b-40c9-bd56-cdde97418705" providerId="ADAL" clId="{C7ECCF06-AB2F-4EB8-8D0D-38D2BAC24335}" dt="2023-05-26T08:24:51.463" v="237" actId="26606"/>
          <ac:spMkLst>
            <pc:docMk/>
            <pc:sldMk cId="207237046" sldId="261"/>
            <ac:spMk id="9" creationId="{059E733E-C124-4E2D-A404-9FB160C87ECA}"/>
          </ac:spMkLst>
        </pc:spChg>
        <pc:spChg chg="add del">
          <ac:chgData name="Karolina Wlodowska" userId="f55f1d1c-353b-40c9-bd56-cdde97418705" providerId="ADAL" clId="{C7ECCF06-AB2F-4EB8-8D0D-38D2BAC24335}" dt="2023-05-26T08:24:51.463" v="237" actId="26606"/>
          <ac:spMkLst>
            <pc:docMk/>
            <pc:sldMk cId="207237046" sldId="261"/>
            <ac:spMk id="15" creationId="{7EA2FCBD-319F-4A4F-9834-E50E3DD2A028}"/>
          </ac:spMkLst>
        </pc:spChg>
        <pc:spChg chg="add del">
          <ac:chgData name="Karolina Wlodowska" userId="f55f1d1c-353b-40c9-bd56-cdde97418705" providerId="ADAL" clId="{C7ECCF06-AB2F-4EB8-8D0D-38D2BAC24335}" dt="2023-05-26T10:22:28.495" v="3930"/>
          <ac:spMkLst>
            <pc:docMk/>
            <pc:sldMk cId="207237046" sldId="261"/>
            <ac:spMk id="22" creationId="{0E91F5CA-B392-444C-88E3-BF5BAAEBDEB0}"/>
          </ac:spMkLst>
        </pc:spChg>
        <pc:spChg chg="add del">
          <ac:chgData name="Karolina Wlodowska" userId="f55f1d1c-353b-40c9-bd56-cdde97418705" providerId="ADAL" clId="{C7ECCF06-AB2F-4EB8-8D0D-38D2BAC24335}" dt="2023-05-26T10:22:28.495" v="3930"/>
          <ac:spMkLst>
            <pc:docMk/>
            <pc:sldMk cId="207237046" sldId="261"/>
            <ac:spMk id="23" creationId="{DFCA2118-59A2-4310-A4B2-F2CBA821E842}"/>
          </ac:spMkLst>
        </pc:spChg>
        <pc:grpChg chg="add del">
          <ac:chgData name="Karolina Wlodowska" userId="f55f1d1c-353b-40c9-bd56-cdde97418705" providerId="ADAL" clId="{C7ECCF06-AB2F-4EB8-8D0D-38D2BAC24335}" dt="2023-05-26T08:24:51.463" v="237" actId="26606"/>
          <ac:grpSpMkLst>
            <pc:docMk/>
            <pc:sldMk cId="207237046" sldId="261"/>
            <ac:grpSpMk id="11" creationId="{02E8B24A-E924-4EA4-951E-022F5DCF4279}"/>
          </ac:grpSpMkLst>
        </pc:grpChg>
        <pc:grpChg chg="add del">
          <ac:chgData name="Karolina Wlodowska" userId="f55f1d1c-353b-40c9-bd56-cdde97418705" providerId="ADAL" clId="{C7ECCF06-AB2F-4EB8-8D0D-38D2BAC24335}" dt="2023-05-26T08:24:51.463" v="237" actId="26606"/>
          <ac:grpSpMkLst>
            <pc:docMk/>
            <pc:sldMk cId="207237046" sldId="261"/>
            <ac:grpSpMk id="17" creationId="{5E7D06D7-1FB8-42CA-B761-FC8150D22CE7}"/>
          </ac:grpSpMkLst>
        </pc:grpChg>
        <pc:picChg chg="add mod modCrop">
          <ac:chgData name="Karolina Wlodowska" userId="f55f1d1c-353b-40c9-bd56-cdde97418705" providerId="ADAL" clId="{C7ECCF06-AB2F-4EB8-8D0D-38D2BAC24335}" dt="2023-05-26T09:43:59.422" v="3378" actId="732"/>
          <ac:picMkLst>
            <pc:docMk/>
            <pc:sldMk cId="207237046" sldId="261"/>
            <ac:picMk id="4" creationId="{FBE3C13A-F43D-36A4-FD6E-D13B5EF95823}"/>
          </ac:picMkLst>
        </pc:picChg>
        <pc:picChg chg="add mod">
          <ac:chgData name="Karolina Wlodowska" userId="f55f1d1c-353b-40c9-bd56-cdde97418705" providerId="ADAL" clId="{C7ECCF06-AB2F-4EB8-8D0D-38D2BAC24335}" dt="2023-05-26T09:44:29.791" v="3383" actId="1076"/>
          <ac:picMkLst>
            <pc:docMk/>
            <pc:sldMk cId="207237046" sldId="261"/>
            <ac:picMk id="6" creationId="{C1C4DA81-1418-7024-3B16-53D50C26BF49}"/>
          </ac:picMkLst>
        </pc:picChg>
      </pc:sldChg>
      <pc:sldChg chg="modSp mod modNotesTx">
        <pc:chgData name="Karolina Wlodowska" userId="f55f1d1c-353b-40c9-bd56-cdde97418705" providerId="ADAL" clId="{C7ECCF06-AB2F-4EB8-8D0D-38D2BAC24335}" dt="2023-05-26T10:22:28.495" v="3930"/>
        <pc:sldMkLst>
          <pc:docMk/>
          <pc:sldMk cId="327160114" sldId="262"/>
        </pc:sldMkLst>
        <pc:spChg chg="mod">
          <ac:chgData name="Karolina Wlodowska" userId="f55f1d1c-353b-40c9-bd56-cdde97418705" providerId="ADAL" clId="{C7ECCF06-AB2F-4EB8-8D0D-38D2BAC24335}" dt="2023-05-26T10:22:28.495" v="3930"/>
          <ac:spMkLst>
            <pc:docMk/>
            <pc:sldMk cId="327160114" sldId="262"/>
            <ac:spMk id="2" creationId="{2EDF155E-D479-ACDA-D051-C5E2F2C692FE}"/>
          </ac:spMkLst>
        </pc:spChg>
        <pc:spChg chg="mod">
          <ac:chgData name="Karolina Wlodowska" userId="f55f1d1c-353b-40c9-bd56-cdde97418705" providerId="ADAL" clId="{C7ECCF06-AB2F-4EB8-8D0D-38D2BAC24335}" dt="2023-05-26T08:58:32.818" v="1623" actId="20577"/>
          <ac:spMkLst>
            <pc:docMk/>
            <pc:sldMk cId="327160114" sldId="262"/>
            <ac:spMk id="3" creationId="{70F9D89B-A3CC-BF79-6B7F-699AA5EFC515}"/>
          </ac:spMkLst>
        </pc:spChg>
      </pc:sldChg>
      <pc:sldChg chg="modSp mod modNotesTx">
        <pc:chgData name="Karolina Wlodowska" userId="f55f1d1c-353b-40c9-bd56-cdde97418705" providerId="ADAL" clId="{C7ECCF06-AB2F-4EB8-8D0D-38D2BAC24335}" dt="2023-05-26T10:22:28.495" v="3930"/>
        <pc:sldMkLst>
          <pc:docMk/>
          <pc:sldMk cId="3556384098" sldId="263"/>
        </pc:sldMkLst>
        <pc:spChg chg="mod">
          <ac:chgData name="Karolina Wlodowska" userId="f55f1d1c-353b-40c9-bd56-cdde97418705" providerId="ADAL" clId="{C7ECCF06-AB2F-4EB8-8D0D-38D2BAC24335}" dt="2023-05-26T10:22:28.495" v="3930"/>
          <ac:spMkLst>
            <pc:docMk/>
            <pc:sldMk cId="3556384098" sldId="263"/>
            <ac:spMk id="2" creationId="{929F22E3-834C-E409-C49D-D9C405CF95CC}"/>
          </ac:spMkLst>
        </pc:spChg>
        <pc:spChg chg="mod">
          <ac:chgData name="Karolina Wlodowska" userId="f55f1d1c-353b-40c9-bd56-cdde97418705" providerId="ADAL" clId="{C7ECCF06-AB2F-4EB8-8D0D-38D2BAC24335}" dt="2023-05-26T09:12:04.995" v="2504" actId="20577"/>
          <ac:spMkLst>
            <pc:docMk/>
            <pc:sldMk cId="3556384098" sldId="263"/>
            <ac:spMk id="3" creationId="{E3373494-F3F3-9917-19B3-11B9F042E828}"/>
          </ac:spMkLst>
        </pc:spChg>
      </pc:sldChg>
      <pc:sldChg chg="del">
        <pc:chgData name="Karolina Wlodowska" userId="f55f1d1c-353b-40c9-bd56-cdde97418705" providerId="ADAL" clId="{C7ECCF06-AB2F-4EB8-8D0D-38D2BAC24335}" dt="2023-05-26T08:25:44.441" v="246" actId="2696"/>
        <pc:sldMkLst>
          <pc:docMk/>
          <pc:sldMk cId="2732725427" sldId="264"/>
        </pc:sldMkLst>
      </pc:sldChg>
      <pc:sldChg chg="modSp mod modNotesTx">
        <pc:chgData name="Karolina Wlodowska" userId="f55f1d1c-353b-40c9-bd56-cdde97418705" providerId="ADAL" clId="{C7ECCF06-AB2F-4EB8-8D0D-38D2BAC24335}" dt="2023-05-26T10:22:28.495" v="3930"/>
        <pc:sldMkLst>
          <pc:docMk/>
          <pc:sldMk cId="3256321208" sldId="265"/>
        </pc:sldMkLst>
        <pc:spChg chg="mod">
          <ac:chgData name="Karolina Wlodowska" userId="f55f1d1c-353b-40c9-bd56-cdde97418705" providerId="ADAL" clId="{C7ECCF06-AB2F-4EB8-8D0D-38D2BAC24335}" dt="2023-05-26T10:22:28.495" v="3930"/>
          <ac:spMkLst>
            <pc:docMk/>
            <pc:sldMk cId="3256321208" sldId="265"/>
            <ac:spMk id="2" creationId="{F65CCE29-EA08-C07E-0278-6EB122516B2C}"/>
          </ac:spMkLst>
        </pc:spChg>
        <pc:spChg chg="mod">
          <ac:chgData name="Karolina Wlodowska" userId="f55f1d1c-353b-40c9-bd56-cdde97418705" providerId="ADAL" clId="{C7ECCF06-AB2F-4EB8-8D0D-38D2BAC24335}" dt="2023-05-26T09:14:04.221" v="2576" actId="113"/>
          <ac:spMkLst>
            <pc:docMk/>
            <pc:sldMk cId="3256321208" sldId="265"/>
            <ac:spMk id="3" creationId="{75768150-A942-6546-A1BA-867DB58AF46F}"/>
          </ac:spMkLst>
        </pc:spChg>
      </pc:sldChg>
      <pc:sldChg chg="addSp delSp modSp mod setBg delDesignElem modNotesTx">
        <pc:chgData name="Karolina Wlodowska" userId="f55f1d1c-353b-40c9-bd56-cdde97418705" providerId="ADAL" clId="{C7ECCF06-AB2F-4EB8-8D0D-38D2BAC24335}" dt="2023-05-26T10:22:28.495" v="3930"/>
        <pc:sldMkLst>
          <pc:docMk/>
          <pc:sldMk cId="1793686420" sldId="266"/>
        </pc:sldMkLst>
        <pc:spChg chg="mod">
          <ac:chgData name="Karolina Wlodowska" userId="f55f1d1c-353b-40c9-bd56-cdde97418705" providerId="ADAL" clId="{C7ECCF06-AB2F-4EB8-8D0D-38D2BAC24335}" dt="2023-05-26T09:49:17.564" v="3404" actId="207"/>
          <ac:spMkLst>
            <pc:docMk/>
            <pc:sldMk cId="1793686420" sldId="266"/>
            <ac:spMk id="2" creationId="{9FA6C0C4-7808-FC56-0FF4-B798336DA3EF}"/>
          </ac:spMkLst>
        </pc:spChg>
        <pc:spChg chg="mod">
          <ac:chgData name="Karolina Wlodowska" userId="f55f1d1c-353b-40c9-bd56-cdde97418705" providerId="ADAL" clId="{C7ECCF06-AB2F-4EB8-8D0D-38D2BAC24335}" dt="2023-05-26T09:39:50.285" v="3338" actId="26606"/>
          <ac:spMkLst>
            <pc:docMk/>
            <pc:sldMk cId="1793686420" sldId="266"/>
            <ac:spMk id="3" creationId="{DF007D8C-B5D8-2283-BE9B-5DD895C97883}"/>
          </ac:spMkLst>
        </pc:spChg>
        <pc:spChg chg="add del">
          <ac:chgData name="Karolina Wlodowska" userId="f55f1d1c-353b-40c9-bd56-cdde97418705" providerId="ADAL" clId="{C7ECCF06-AB2F-4EB8-8D0D-38D2BAC24335}" dt="2023-05-26T10:22:28.495" v="3930"/>
          <ac:spMkLst>
            <pc:docMk/>
            <pc:sldMk cId="1793686420" sldId="266"/>
            <ac:spMk id="10" creationId="{9F79630B-0F0B-446E-A637-38FA8F61D10E}"/>
          </ac:spMkLst>
        </pc:spChg>
        <pc:spChg chg="add del">
          <ac:chgData name="Karolina Wlodowska" userId="f55f1d1c-353b-40c9-bd56-cdde97418705" providerId="ADAL" clId="{C7ECCF06-AB2F-4EB8-8D0D-38D2BAC24335}" dt="2023-05-26T10:22:28.495" v="3930"/>
          <ac:spMkLst>
            <pc:docMk/>
            <pc:sldMk cId="1793686420" sldId="266"/>
            <ac:spMk id="12" creationId="{B3437C99-FC8E-4311-B48A-F0C4C329B154}"/>
          </ac:spMkLst>
        </pc:spChg>
        <pc:spChg chg="add del">
          <ac:chgData name="Karolina Wlodowska" userId="f55f1d1c-353b-40c9-bd56-cdde97418705" providerId="ADAL" clId="{C7ECCF06-AB2F-4EB8-8D0D-38D2BAC24335}" dt="2023-05-26T09:39:50.285" v="3338" actId="26606"/>
          <ac:spMkLst>
            <pc:docMk/>
            <pc:sldMk cId="1793686420" sldId="266"/>
            <ac:spMk id="17" creationId="{9F79630B-0F0B-446E-A637-38FA8F61D10E}"/>
          </ac:spMkLst>
        </pc:spChg>
        <pc:spChg chg="add del">
          <ac:chgData name="Karolina Wlodowska" userId="f55f1d1c-353b-40c9-bd56-cdde97418705" providerId="ADAL" clId="{C7ECCF06-AB2F-4EB8-8D0D-38D2BAC24335}" dt="2023-05-26T09:39:50.285" v="3338" actId="26606"/>
          <ac:spMkLst>
            <pc:docMk/>
            <pc:sldMk cId="1793686420" sldId="266"/>
            <ac:spMk id="19" creationId="{B3437C99-FC8E-4311-B48A-F0C4C329B154}"/>
          </ac:spMkLst>
        </pc:spChg>
        <pc:picChg chg="add mod">
          <ac:chgData name="Karolina Wlodowska" userId="f55f1d1c-353b-40c9-bd56-cdde97418705" providerId="ADAL" clId="{C7ECCF06-AB2F-4EB8-8D0D-38D2BAC24335}" dt="2023-05-26T09:35:45.969" v="3318" actId="26606"/>
          <ac:picMkLst>
            <pc:docMk/>
            <pc:sldMk cId="1793686420" sldId="266"/>
            <ac:picMk id="5" creationId="{FF9164CA-D1E3-3875-66F7-292C6F1B061C}"/>
          </ac:picMkLst>
        </pc:picChg>
        <pc:picChg chg="add mod">
          <ac:chgData name="Karolina Wlodowska" userId="f55f1d1c-353b-40c9-bd56-cdde97418705" providerId="ADAL" clId="{C7ECCF06-AB2F-4EB8-8D0D-38D2BAC24335}" dt="2023-05-26T10:19:54.398" v="3920" actId="1076"/>
          <ac:picMkLst>
            <pc:docMk/>
            <pc:sldMk cId="1793686420" sldId="266"/>
            <ac:picMk id="6" creationId="{1AF612A7-AF9E-0844-6011-0EEF01603F91}"/>
          </ac:picMkLst>
        </pc:picChg>
      </pc:sldChg>
      <pc:sldChg chg="addSp delSp modSp mod modNotesTx">
        <pc:chgData name="Karolina Wlodowska" userId="f55f1d1c-353b-40c9-bd56-cdde97418705" providerId="ADAL" clId="{C7ECCF06-AB2F-4EB8-8D0D-38D2BAC24335}" dt="2023-05-26T10:22:28.495" v="3930"/>
        <pc:sldMkLst>
          <pc:docMk/>
          <pc:sldMk cId="3257243748" sldId="267"/>
        </pc:sldMkLst>
        <pc:spChg chg="mod">
          <ac:chgData name="Karolina Wlodowska" userId="f55f1d1c-353b-40c9-bd56-cdde97418705" providerId="ADAL" clId="{C7ECCF06-AB2F-4EB8-8D0D-38D2BAC24335}" dt="2023-05-26T10:22:28.495" v="3930"/>
          <ac:spMkLst>
            <pc:docMk/>
            <pc:sldMk cId="3257243748" sldId="267"/>
            <ac:spMk id="2" creationId="{BA5E51C4-44B0-7DE7-5079-A2DC2ECCD373}"/>
          </ac:spMkLst>
        </pc:spChg>
        <pc:spChg chg="mod">
          <ac:chgData name="Karolina Wlodowska" userId="f55f1d1c-353b-40c9-bd56-cdde97418705" providerId="ADAL" clId="{C7ECCF06-AB2F-4EB8-8D0D-38D2BAC24335}" dt="2023-05-26T09:51:50.007" v="3431" actId="5793"/>
          <ac:spMkLst>
            <pc:docMk/>
            <pc:sldMk cId="3257243748" sldId="267"/>
            <ac:spMk id="3" creationId="{63A0C9F0-5687-9612-BBBD-BBA2F46B2B74}"/>
          </ac:spMkLst>
        </pc:spChg>
        <pc:picChg chg="add del mod">
          <ac:chgData name="Karolina Wlodowska" userId="f55f1d1c-353b-40c9-bd56-cdde97418705" providerId="ADAL" clId="{C7ECCF06-AB2F-4EB8-8D0D-38D2BAC24335}" dt="2023-05-26T09:52:09.639" v="3433" actId="478"/>
          <ac:picMkLst>
            <pc:docMk/>
            <pc:sldMk cId="3257243748" sldId="267"/>
            <ac:picMk id="4" creationId="{609A5263-CE6C-852B-589D-B73BAF2CEE60}"/>
          </ac:picMkLst>
        </pc:picChg>
      </pc:sldChg>
      <pc:sldChg chg="modSp mod modNotesTx">
        <pc:chgData name="Karolina Wlodowska" userId="f55f1d1c-353b-40c9-bd56-cdde97418705" providerId="ADAL" clId="{C7ECCF06-AB2F-4EB8-8D0D-38D2BAC24335}" dt="2023-05-26T10:22:28.495" v="3930"/>
        <pc:sldMkLst>
          <pc:docMk/>
          <pc:sldMk cId="181278741" sldId="268"/>
        </pc:sldMkLst>
        <pc:spChg chg="mod">
          <ac:chgData name="Karolina Wlodowska" userId="f55f1d1c-353b-40c9-bd56-cdde97418705" providerId="ADAL" clId="{C7ECCF06-AB2F-4EB8-8D0D-38D2BAC24335}" dt="2023-05-26T10:22:28.495" v="3930"/>
          <ac:spMkLst>
            <pc:docMk/>
            <pc:sldMk cId="181278741" sldId="268"/>
            <ac:spMk id="2" creationId="{553575FE-4B3F-D7AD-4BB7-0D5CC4EA36E9}"/>
          </ac:spMkLst>
        </pc:spChg>
        <pc:spChg chg="mod">
          <ac:chgData name="Karolina Wlodowska" userId="f55f1d1c-353b-40c9-bd56-cdde97418705" providerId="ADAL" clId="{C7ECCF06-AB2F-4EB8-8D0D-38D2BAC24335}" dt="2023-05-26T09:59:45.885" v="3651" actId="20577"/>
          <ac:spMkLst>
            <pc:docMk/>
            <pc:sldMk cId="181278741" sldId="268"/>
            <ac:spMk id="3" creationId="{06B922A6-A4E9-B51B-97C9-CB405770790E}"/>
          </ac:spMkLst>
        </pc:spChg>
      </pc:sldChg>
      <pc:sldChg chg="addSp delSp modSp mod setBg delDesignElem modNotesTx">
        <pc:chgData name="Karolina Wlodowska" userId="f55f1d1c-353b-40c9-bd56-cdde97418705" providerId="ADAL" clId="{C7ECCF06-AB2F-4EB8-8D0D-38D2BAC24335}" dt="2023-05-26T10:22:28.495" v="3930"/>
        <pc:sldMkLst>
          <pc:docMk/>
          <pc:sldMk cId="3836663780" sldId="269"/>
        </pc:sldMkLst>
        <pc:spChg chg="mod">
          <ac:chgData name="Karolina Wlodowska" userId="f55f1d1c-353b-40c9-bd56-cdde97418705" providerId="ADAL" clId="{C7ECCF06-AB2F-4EB8-8D0D-38D2BAC24335}" dt="2023-05-26T10:04:30.646" v="3681" actId="207"/>
          <ac:spMkLst>
            <pc:docMk/>
            <pc:sldMk cId="3836663780" sldId="269"/>
            <ac:spMk id="2" creationId="{A84B3CA3-F10F-F9C7-FB58-827219ACBCEA}"/>
          </ac:spMkLst>
        </pc:spChg>
        <pc:spChg chg="mod">
          <ac:chgData name="Karolina Wlodowska" userId="f55f1d1c-353b-40c9-bd56-cdde97418705" providerId="ADAL" clId="{C7ECCF06-AB2F-4EB8-8D0D-38D2BAC24335}" dt="2023-05-26T10:04:59.377" v="3691" actId="27636"/>
          <ac:spMkLst>
            <pc:docMk/>
            <pc:sldMk cId="3836663780" sldId="269"/>
            <ac:spMk id="3" creationId="{18D5CE0A-F5A5-ECAF-B535-1A6F0ADDCA17}"/>
          </ac:spMkLst>
        </pc:spChg>
        <pc:spChg chg="add del">
          <ac:chgData name="Karolina Wlodowska" userId="f55f1d1c-353b-40c9-bd56-cdde97418705" providerId="ADAL" clId="{C7ECCF06-AB2F-4EB8-8D0D-38D2BAC24335}" dt="2023-05-26T10:22:28.495" v="3930"/>
          <ac:spMkLst>
            <pc:docMk/>
            <pc:sldMk cId="3836663780" sldId="269"/>
            <ac:spMk id="10" creationId="{9F79630B-0F0B-446E-A637-38FA8F61D10E}"/>
          </ac:spMkLst>
        </pc:spChg>
        <pc:spChg chg="add del">
          <ac:chgData name="Karolina Wlodowska" userId="f55f1d1c-353b-40c9-bd56-cdde97418705" providerId="ADAL" clId="{C7ECCF06-AB2F-4EB8-8D0D-38D2BAC24335}" dt="2023-05-26T10:22:28.495" v="3930"/>
          <ac:spMkLst>
            <pc:docMk/>
            <pc:sldMk cId="3836663780" sldId="269"/>
            <ac:spMk id="12" creationId="{B3437C99-FC8E-4311-B48A-F0C4C329B154}"/>
          </ac:spMkLst>
        </pc:spChg>
        <pc:picChg chg="add mod">
          <ac:chgData name="Karolina Wlodowska" userId="f55f1d1c-353b-40c9-bd56-cdde97418705" providerId="ADAL" clId="{C7ECCF06-AB2F-4EB8-8D0D-38D2BAC24335}" dt="2023-05-26T10:04:10.182" v="3678" actId="26606"/>
          <ac:picMkLst>
            <pc:docMk/>
            <pc:sldMk cId="3836663780" sldId="269"/>
            <ac:picMk id="5" creationId="{E005BA76-8769-EF55-4174-DF746D3978CF}"/>
          </ac:picMkLst>
        </pc:picChg>
        <pc:picChg chg="add mod">
          <ac:chgData name="Karolina Wlodowska" userId="f55f1d1c-353b-40c9-bd56-cdde97418705" providerId="ADAL" clId="{C7ECCF06-AB2F-4EB8-8D0D-38D2BAC24335}" dt="2023-05-26T10:19:37.181" v="3919" actId="1076"/>
          <ac:picMkLst>
            <pc:docMk/>
            <pc:sldMk cId="3836663780" sldId="269"/>
            <ac:picMk id="6" creationId="{AC141515-9423-8D0F-2B15-E6525C718236}"/>
          </ac:picMkLst>
        </pc:picChg>
      </pc:sldChg>
      <pc:sldChg chg="addSp delSp modSp mod modNotesTx">
        <pc:chgData name="Karolina Wlodowska" userId="f55f1d1c-353b-40c9-bd56-cdde97418705" providerId="ADAL" clId="{C7ECCF06-AB2F-4EB8-8D0D-38D2BAC24335}" dt="2023-05-26T10:23:57.847" v="3939"/>
        <pc:sldMkLst>
          <pc:docMk/>
          <pc:sldMk cId="1440309488" sldId="270"/>
        </pc:sldMkLst>
        <pc:spChg chg="mod">
          <ac:chgData name="Karolina Wlodowska" userId="f55f1d1c-353b-40c9-bd56-cdde97418705" providerId="ADAL" clId="{C7ECCF06-AB2F-4EB8-8D0D-38D2BAC24335}" dt="2023-05-26T10:22:28.495" v="3930"/>
          <ac:spMkLst>
            <pc:docMk/>
            <pc:sldMk cId="1440309488" sldId="270"/>
            <ac:spMk id="2" creationId="{E18EEEF9-5B34-E885-8B95-AD89D892E41E}"/>
          </ac:spMkLst>
        </pc:spChg>
        <pc:spChg chg="del">
          <ac:chgData name="Karolina Wlodowska" userId="f55f1d1c-353b-40c9-bd56-cdde97418705" providerId="ADAL" clId="{C7ECCF06-AB2F-4EB8-8D0D-38D2BAC24335}" dt="2023-05-26T08:29:49.152" v="571" actId="478"/>
          <ac:spMkLst>
            <pc:docMk/>
            <pc:sldMk cId="1440309488" sldId="270"/>
            <ac:spMk id="3" creationId="{C672B3AF-5A7F-6433-2E53-EAAE313EE29D}"/>
          </ac:spMkLst>
        </pc:spChg>
        <pc:graphicFrameChg chg="add mod modGraphic">
          <ac:chgData name="Karolina Wlodowska" userId="f55f1d1c-353b-40c9-bd56-cdde97418705" providerId="ADAL" clId="{C7ECCF06-AB2F-4EB8-8D0D-38D2BAC24335}" dt="2023-05-26T10:23:57.847" v="3939"/>
          <ac:graphicFrameMkLst>
            <pc:docMk/>
            <pc:sldMk cId="1440309488" sldId="270"/>
            <ac:graphicFrameMk id="4" creationId="{4942B9DF-7A34-3989-47F8-3EC177496013}"/>
          </ac:graphicFrameMkLst>
        </pc:graphicFrameChg>
      </pc:sldChg>
      <pc:sldChg chg="modSp mod modNotesTx">
        <pc:chgData name="Karolina Wlodowska" userId="f55f1d1c-353b-40c9-bd56-cdde97418705" providerId="ADAL" clId="{C7ECCF06-AB2F-4EB8-8D0D-38D2BAC24335}" dt="2023-05-26T10:22:28.495" v="3930"/>
        <pc:sldMkLst>
          <pc:docMk/>
          <pc:sldMk cId="1890709024" sldId="271"/>
        </pc:sldMkLst>
        <pc:spChg chg="mod">
          <ac:chgData name="Karolina Wlodowska" userId="f55f1d1c-353b-40c9-bd56-cdde97418705" providerId="ADAL" clId="{C7ECCF06-AB2F-4EB8-8D0D-38D2BAC24335}" dt="2023-05-26T10:22:28.495" v="3930"/>
          <ac:spMkLst>
            <pc:docMk/>
            <pc:sldMk cId="1890709024" sldId="271"/>
            <ac:spMk id="2" creationId="{553575FE-4B3F-D7AD-4BB7-0D5CC4EA36E9}"/>
          </ac:spMkLst>
        </pc:spChg>
        <pc:spChg chg="mod">
          <ac:chgData name="Karolina Wlodowska" userId="f55f1d1c-353b-40c9-bd56-cdde97418705" providerId="ADAL" clId="{C7ECCF06-AB2F-4EB8-8D0D-38D2BAC24335}" dt="2023-05-26T10:14:58.916" v="3840" actId="403"/>
          <ac:spMkLst>
            <pc:docMk/>
            <pc:sldMk cId="1890709024" sldId="271"/>
            <ac:spMk id="3" creationId="{06B922A6-A4E9-B51B-97C9-CB405770790E}"/>
          </ac:spMkLst>
        </pc:spChg>
      </pc:sldChg>
      <pc:sldChg chg="addSp modSp mod modNotesTx">
        <pc:chgData name="Karolina Wlodowska" userId="f55f1d1c-353b-40c9-bd56-cdde97418705" providerId="ADAL" clId="{C7ECCF06-AB2F-4EB8-8D0D-38D2BAC24335}" dt="2023-05-26T10:22:28.495" v="3930"/>
        <pc:sldMkLst>
          <pc:docMk/>
          <pc:sldMk cId="2092459528" sldId="272"/>
        </pc:sldMkLst>
        <pc:spChg chg="mod">
          <ac:chgData name="Karolina Wlodowska" userId="f55f1d1c-353b-40c9-bd56-cdde97418705" providerId="ADAL" clId="{C7ECCF06-AB2F-4EB8-8D0D-38D2BAC24335}" dt="2023-05-26T10:22:28.495" v="3930"/>
          <ac:spMkLst>
            <pc:docMk/>
            <pc:sldMk cId="2092459528" sldId="272"/>
            <ac:spMk id="2" creationId="{2A0B03FF-9198-DF8B-716D-28C67A083364}"/>
          </ac:spMkLst>
        </pc:spChg>
        <pc:spChg chg="mod">
          <ac:chgData name="Karolina Wlodowska" userId="f55f1d1c-353b-40c9-bd56-cdde97418705" providerId="ADAL" clId="{C7ECCF06-AB2F-4EB8-8D0D-38D2BAC24335}" dt="2023-05-26T10:17:19.537" v="3903" actId="20577"/>
          <ac:spMkLst>
            <pc:docMk/>
            <pc:sldMk cId="2092459528" sldId="272"/>
            <ac:spMk id="3" creationId="{29BEF07A-250A-5B76-85CA-925C99C552E5}"/>
          </ac:spMkLst>
        </pc:spChg>
        <pc:spChg chg="add mod">
          <ac:chgData name="Karolina Wlodowska" userId="f55f1d1c-353b-40c9-bd56-cdde97418705" providerId="ADAL" clId="{C7ECCF06-AB2F-4EB8-8D0D-38D2BAC24335}" dt="2023-05-26T10:18:12.440" v="3917" actId="113"/>
          <ac:spMkLst>
            <pc:docMk/>
            <pc:sldMk cId="2092459528" sldId="272"/>
            <ac:spMk id="4" creationId="{6455EF3D-E5C2-9E8D-B99E-A706B32F8556}"/>
          </ac:spMkLst>
        </pc:spChg>
        <pc:spChg chg="add mod">
          <ac:chgData name="Karolina Wlodowska" userId="f55f1d1c-353b-40c9-bd56-cdde97418705" providerId="ADAL" clId="{C7ECCF06-AB2F-4EB8-8D0D-38D2BAC24335}" dt="2023-05-26T10:18:01.648" v="3916" actId="20577"/>
          <ac:spMkLst>
            <pc:docMk/>
            <pc:sldMk cId="2092459528" sldId="272"/>
            <ac:spMk id="5" creationId="{F2178D3F-77EC-C29A-CAD4-878D7948745A}"/>
          </ac:spMkLst>
        </pc:spChg>
      </pc:sldChg>
      <pc:sldChg chg="modSp add del mod ord modNotesTx">
        <pc:chgData name="Karolina Wlodowska" userId="f55f1d1c-353b-40c9-bd56-cdde97418705" providerId="ADAL" clId="{C7ECCF06-AB2F-4EB8-8D0D-38D2BAC24335}" dt="2023-05-26T09:45:02.358" v="3387" actId="2696"/>
        <pc:sldMkLst>
          <pc:docMk/>
          <pc:sldMk cId="4251131625" sldId="273"/>
        </pc:sldMkLst>
        <pc:spChg chg="mod">
          <ac:chgData name="Karolina Wlodowska" userId="f55f1d1c-353b-40c9-bd56-cdde97418705" providerId="ADAL" clId="{C7ECCF06-AB2F-4EB8-8D0D-38D2BAC24335}" dt="2023-05-26T09:43:34.822" v="3377" actId="255"/>
          <ac:spMkLst>
            <pc:docMk/>
            <pc:sldMk cId="4251131625" sldId="273"/>
            <ac:spMk id="2" creationId="{E65B90D4-7BC3-50D2-EF34-5B0FCC2C72C9}"/>
          </ac:spMkLst>
        </pc:spChg>
      </pc:sldChg>
      <pc:sldChg chg="addSp delSp modSp new mod setBg delDesignElem modNotesTx">
        <pc:chgData name="Karolina Wlodowska" userId="f55f1d1c-353b-40c9-bd56-cdde97418705" providerId="ADAL" clId="{C7ECCF06-AB2F-4EB8-8D0D-38D2BAC24335}" dt="2023-05-26T10:22:28.495" v="3930"/>
        <pc:sldMkLst>
          <pc:docMk/>
          <pc:sldMk cId="3599872609" sldId="274"/>
        </pc:sldMkLst>
        <pc:spChg chg="mod">
          <ac:chgData name="Karolina Wlodowska" userId="f55f1d1c-353b-40c9-bd56-cdde97418705" providerId="ADAL" clId="{C7ECCF06-AB2F-4EB8-8D0D-38D2BAC24335}" dt="2023-05-26T09:49:30.276" v="3405" actId="207"/>
          <ac:spMkLst>
            <pc:docMk/>
            <pc:sldMk cId="3599872609" sldId="274"/>
            <ac:spMk id="2" creationId="{3752B22D-45F0-EDE3-EE33-06755A13E61B}"/>
          </ac:spMkLst>
        </pc:spChg>
        <pc:spChg chg="del">
          <ac:chgData name="Karolina Wlodowska" userId="f55f1d1c-353b-40c9-bd56-cdde97418705" providerId="ADAL" clId="{C7ECCF06-AB2F-4EB8-8D0D-38D2BAC24335}" dt="2023-05-26T08:26:36.145" v="268" actId="478"/>
          <ac:spMkLst>
            <pc:docMk/>
            <pc:sldMk cId="3599872609" sldId="274"/>
            <ac:spMk id="3" creationId="{740B4AA4-4A84-E86B-545D-5695D15E6612}"/>
          </ac:spMkLst>
        </pc:spChg>
        <pc:spChg chg="add del">
          <ac:chgData name="Karolina Wlodowska" userId="f55f1d1c-353b-40c9-bd56-cdde97418705" providerId="ADAL" clId="{C7ECCF06-AB2F-4EB8-8D0D-38D2BAC24335}" dt="2023-05-26T10:22:28.495" v="3930"/>
          <ac:spMkLst>
            <pc:docMk/>
            <pc:sldMk cId="3599872609" sldId="274"/>
            <ac:spMk id="9" creationId="{E914257E-1E2A-4AC7-89EC-1FB65C9C0A0D}"/>
          </ac:spMkLst>
        </pc:spChg>
        <pc:spChg chg="add del">
          <ac:chgData name="Karolina Wlodowska" userId="f55f1d1c-353b-40c9-bd56-cdde97418705" providerId="ADAL" clId="{C7ECCF06-AB2F-4EB8-8D0D-38D2BAC24335}" dt="2023-05-26T10:22:28.495" v="3930"/>
          <ac:spMkLst>
            <pc:docMk/>
            <pc:sldMk cId="3599872609" sldId="274"/>
            <ac:spMk id="11" creationId="{03E1C8F1-97F5-489C-8308-958F09657254}"/>
          </ac:spMkLst>
        </pc:spChg>
        <pc:spChg chg="add del">
          <ac:chgData name="Karolina Wlodowska" userId="f55f1d1c-353b-40c9-bd56-cdde97418705" providerId="ADAL" clId="{C7ECCF06-AB2F-4EB8-8D0D-38D2BAC24335}" dt="2023-05-26T10:22:28.495" v="3930"/>
          <ac:spMkLst>
            <pc:docMk/>
            <pc:sldMk cId="3599872609" sldId="274"/>
            <ac:spMk id="13" creationId="{DEB62645-D4DA-4E99-8344-B1536F63D108}"/>
          </ac:spMkLst>
        </pc:spChg>
        <pc:picChg chg="add mod">
          <ac:chgData name="Karolina Wlodowska" userId="f55f1d1c-353b-40c9-bd56-cdde97418705" providerId="ADAL" clId="{C7ECCF06-AB2F-4EB8-8D0D-38D2BAC24335}" dt="2023-05-26T09:39:07.574" v="3333" actId="1076"/>
          <ac:picMkLst>
            <pc:docMk/>
            <pc:sldMk cId="3599872609" sldId="274"/>
            <ac:picMk id="4" creationId="{6DE737A9-28C5-E502-B91E-4D384EB98AF6}"/>
          </ac:picMkLst>
        </pc:picChg>
        <pc:picChg chg="add mod">
          <ac:chgData name="Karolina Wlodowska" userId="f55f1d1c-353b-40c9-bd56-cdde97418705" providerId="ADAL" clId="{C7ECCF06-AB2F-4EB8-8D0D-38D2BAC24335}" dt="2023-05-26T09:39:12.070" v="3334" actId="1076"/>
          <ac:picMkLst>
            <pc:docMk/>
            <pc:sldMk cId="3599872609" sldId="274"/>
            <ac:picMk id="5" creationId="{4041D2BF-CBFB-F407-3D26-94912472FAD3}"/>
          </ac:picMkLst>
        </pc:picChg>
        <pc:picChg chg="add del mod">
          <ac:chgData name="Karolina Wlodowska" userId="f55f1d1c-353b-40c9-bd56-cdde97418705" providerId="ADAL" clId="{C7ECCF06-AB2F-4EB8-8D0D-38D2BAC24335}" dt="2023-05-26T09:46:00.395" v="3397" actId="478"/>
          <ac:picMkLst>
            <pc:docMk/>
            <pc:sldMk cId="3599872609" sldId="274"/>
            <ac:picMk id="7" creationId="{53B5E69E-98CE-CAE3-D141-9194A8A9553A}"/>
          </ac:picMkLst>
        </pc:picChg>
      </pc:sldChg>
      <pc:sldChg chg="delSp modSp add mod ord setBg delDesignElem modNotesTx">
        <pc:chgData name="Karolina Wlodowska" userId="f55f1d1c-353b-40c9-bd56-cdde97418705" providerId="ADAL" clId="{C7ECCF06-AB2F-4EB8-8D0D-38D2BAC24335}" dt="2023-05-26T10:22:28.495" v="3930"/>
        <pc:sldMkLst>
          <pc:docMk/>
          <pc:sldMk cId="394845357" sldId="275"/>
        </pc:sldMkLst>
        <pc:spChg chg="mod">
          <ac:chgData name="Karolina Wlodowska" userId="f55f1d1c-353b-40c9-bd56-cdde97418705" providerId="ADAL" clId="{C7ECCF06-AB2F-4EB8-8D0D-38D2BAC24335}" dt="2023-05-26T09:49:35.172" v="3406" actId="207"/>
          <ac:spMkLst>
            <pc:docMk/>
            <pc:sldMk cId="394845357" sldId="275"/>
            <ac:spMk id="2" creationId="{E65B90D4-7BC3-50D2-EF34-5B0FCC2C72C9}"/>
          </ac:spMkLst>
        </pc:spChg>
        <pc:spChg chg="del">
          <ac:chgData name="Karolina Wlodowska" userId="f55f1d1c-353b-40c9-bd56-cdde97418705" providerId="ADAL" clId="{C7ECCF06-AB2F-4EB8-8D0D-38D2BAC24335}" dt="2023-05-26T10:22:28.495" v="3930"/>
          <ac:spMkLst>
            <pc:docMk/>
            <pc:sldMk cId="394845357" sldId="275"/>
            <ac:spMk id="22" creationId="{0E91F5CA-B392-444C-88E3-BF5BAAEBDEB0}"/>
          </ac:spMkLst>
        </pc:spChg>
        <pc:spChg chg="del">
          <ac:chgData name="Karolina Wlodowska" userId="f55f1d1c-353b-40c9-bd56-cdde97418705" providerId="ADAL" clId="{C7ECCF06-AB2F-4EB8-8D0D-38D2BAC24335}" dt="2023-05-26T10:22:28.495" v="3930"/>
          <ac:spMkLst>
            <pc:docMk/>
            <pc:sldMk cId="394845357" sldId="275"/>
            <ac:spMk id="23" creationId="{DFCA2118-59A2-4310-A4B2-F2CBA821E842}"/>
          </ac:spMkLst>
        </pc:spChg>
      </pc:sldChg>
      <pc:sldChg chg="modSp new del mod">
        <pc:chgData name="Karolina Wlodowska" userId="f55f1d1c-353b-40c9-bd56-cdde97418705" providerId="ADAL" clId="{C7ECCF06-AB2F-4EB8-8D0D-38D2BAC24335}" dt="2023-05-26T09:12:25.084" v="2505" actId="2696"/>
        <pc:sldMkLst>
          <pc:docMk/>
          <pc:sldMk cId="2685106615" sldId="275"/>
        </pc:sldMkLst>
        <pc:spChg chg="mod">
          <ac:chgData name="Karolina Wlodowska" userId="f55f1d1c-353b-40c9-bd56-cdde97418705" providerId="ADAL" clId="{C7ECCF06-AB2F-4EB8-8D0D-38D2BAC24335}" dt="2023-05-26T08:51:08.190" v="1223" actId="20577"/>
          <ac:spMkLst>
            <pc:docMk/>
            <pc:sldMk cId="2685106615" sldId="275"/>
            <ac:spMk id="2" creationId="{4B81D018-F0C5-4F3F-38F4-856C1A335A08}"/>
          </ac:spMkLst>
        </pc:spChg>
      </pc:sldChg>
      <pc:sldChg chg="addSp delSp modSp new mod ord modAnim">
        <pc:chgData name="Karolina Wlodowska" userId="f55f1d1c-353b-40c9-bd56-cdde97418705" providerId="ADAL" clId="{C7ECCF06-AB2F-4EB8-8D0D-38D2BAC24335}" dt="2023-05-26T09:57:46.898" v="3486" actId="14100"/>
        <pc:sldMkLst>
          <pc:docMk/>
          <pc:sldMk cId="3241142178" sldId="276"/>
        </pc:sldMkLst>
        <pc:spChg chg="add del mod">
          <ac:chgData name="Karolina Wlodowska" userId="f55f1d1c-353b-40c9-bd56-cdde97418705" providerId="ADAL" clId="{C7ECCF06-AB2F-4EB8-8D0D-38D2BAC24335}" dt="2023-05-26T09:57:40.195" v="3484" actId="478"/>
          <ac:spMkLst>
            <pc:docMk/>
            <pc:sldMk cId="3241142178" sldId="276"/>
            <ac:spMk id="2" creationId="{B7B351BA-1AF3-38D8-315E-3264EF6C7B02}"/>
          </ac:spMkLst>
        </pc:spChg>
        <pc:spChg chg="del">
          <ac:chgData name="Karolina Wlodowska" userId="f55f1d1c-353b-40c9-bd56-cdde97418705" providerId="ADAL" clId="{C7ECCF06-AB2F-4EB8-8D0D-38D2BAC24335}" dt="2023-05-26T09:52:43.600" v="3437" actId="478"/>
          <ac:spMkLst>
            <pc:docMk/>
            <pc:sldMk cId="3241142178" sldId="276"/>
            <ac:spMk id="3" creationId="{4152172C-AE14-3965-8C68-5C8BCFD25702}"/>
          </ac:spMkLst>
        </pc:spChg>
        <pc:spChg chg="add del mod">
          <ac:chgData name="Karolina Wlodowska" userId="f55f1d1c-353b-40c9-bd56-cdde97418705" providerId="ADAL" clId="{C7ECCF06-AB2F-4EB8-8D0D-38D2BAC24335}" dt="2023-05-26T09:57:42.478" v="3485" actId="478"/>
          <ac:spMkLst>
            <pc:docMk/>
            <pc:sldMk cId="3241142178" sldId="276"/>
            <ac:spMk id="6" creationId="{CA834C75-5B18-9C31-DA65-6592649F3759}"/>
          </ac:spMkLst>
        </pc:spChg>
        <pc:picChg chg="add mod">
          <ac:chgData name="Karolina Wlodowska" userId="f55f1d1c-353b-40c9-bd56-cdde97418705" providerId="ADAL" clId="{C7ECCF06-AB2F-4EB8-8D0D-38D2BAC24335}" dt="2023-05-26T09:57:46.898" v="3486" actId="14100"/>
          <ac:picMkLst>
            <pc:docMk/>
            <pc:sldMk cId="3241142178" sldId="276"/>
            <ac:picMk id="4" creationId="{04CA909C-2D15-368B-92FE-0BDF3BED4207}"/>
          </ac:picMkLst>
        </pc:picChg>
      </pc:sldChg>
      <pc:sldMasterChg chg="setBg">
        <pc:chgData name="Karolina Wlodowska" userId="f55f1d1c-353b-40c9-bd56-cdde97418705" providerId="ADAL" clId="{C7ECCF06-AB2F-4EB8-8D0D-38D2BAC24335}" dt="2023-05-26T10:21:21.553" v="3922"/>
        <pc:sldMasterMkLst>
          <pc:docMk/>
          <pc:sldMasterMk cId="2834789573" sldId="2147483666"/>
        </pc:sldMasterMkLst>
      </pc:sldMasterChg>
      <pc:sldMasterChg chg="modSldLayout">
        <pc:chgData name="Karolina Wlodowska" userId="f55f1d1c-353b-40c9-bd56-cdde97418705" providerId="ADAL" clId="{C7ECCF06-AB2F-4EB8-8D0D-38D2BAC24335}" dt="2023-05-26T10:22:28.495" v="3930"/>
        <pc:sldMasterMkLst>
          <pc:docMk/>
          <pc:sldMasterMk cId="2059067195" sldId="2147483669"/>
        </pc:sldMasterMkLst>
        <pc:sldLayoutChg chg="addSp">
          <pc:chgData name="Karolina Wlodowska" userId="f55f1d1c-353b-40c9-bd56-cdde97418705" providerId="ADAL" clId="{C7ECCF06-AB2F-4EB8-8D0D-38D2BAC24335}" dt="2023-05-26T10:22:28.495" v="3930"/>
          <pc:sldLayoutMkLst>
            <pc:docMk/>
            <pc:sldMasterMk cId="2059067195" sldId="2147483669"/>
            <pc:sldLayoutMk cId="2308385291" sldId="2147483670"/>
          </pc:sldLayoutMkLst>
          <pc:picChg chg="add">
            <ac:chgData name="Karolina Wlodowska" userId="f55f1d1c-353b-40c9-bd56-cdde97418705" providerId="ADAL" clId="{C7ECCF06-AB2F-4EB8-8D0D-38D2BAC24335}" dt="2023-05-26T10:22:28.495" v="3930"/>
            <ac:picMkLst>
              <pc:docMk/>
              <pc:sldMasterMk cId="2059067195" sldId="2147483669"/>
              <pc:sldLayoutMk cId="2308385291" sldId="2147483670"/>
              <ac:picMk id="7" creationId="{AFE61B1F-EDFD-5602-75AA-1DD77B961CF2}"/>
            </ac:picMkLst>
          </pc:picChg>
        </pc:sldLayoutChg>
      </pc:sldMasterChg>
    </pc:docChg>
  </pc:docChgLst>
  <pc:docChgLst>
    <pc:chgData name="Andy Petherbridge" userId="69119507-4700-4ee6-827f-8c50a93140e8" providerId="ADAL" clId="{F05FF133-7828-4EE1-86C6-947B85C320C2}"/>
    <pc:docChg chg="undo custSel modSld">
      <pc:chgData name="Andy Petherbridge" userId="69119507-4700-4ee6-827f-8c50a93140e8" providerId="ADAL" clId="{F05FF133-7828-4EE1-86C6-947B85C320C2}" dt="2023-06-08T10:07:12.735" v="15" actId="478"/>
      <pc:docMkLst>
        <pc:docMk/>
      </pc:docMkLst>
      <pc:sldChg chg="modTransition">
        <pc:chgData name="Andy Petherbridge" userId="69119507-4700-4ee6-827f-8c50a93140e8" providerId="ADAL" clId="{F05FF133-7828-4EE1-86C6-947B85C320C2}" dt="2023-06-08T10:07:11.554" v="12"/>
        <pc:sldMkLst>
          <pc:docMk/>
          <pc:sldMk cId="4204194662" sldId="256"/>
        </pc:sldMkLst>
      </pc:sldChg>
      <pc:sldChg chg="addSp delSp modSp mod addAnim delAnim modAnim">
        <pc:chgData name="Andy Petherbridge" userId="69119507-4700-4ee6-827f-8c50a93140e8" providerId="ADAL" clId="{F05FF133-7828-4EE1-86C6-947B85C320C2}" dt="2023-06-08T10:07:12.735" v="15" actId="478"/>
        <pc:sldMkLst>
          <pc:docMk/>
          <pc:sldMk cId="3241142178" sldId="276"/>
        </pc:sldMkLst>
        <pc:picChg chg="add del mod">
          <ac:chgData name="Andy Petherbridge" userId="69119507-4700-4ee6-827f-8c50a93140e8" providerId="ADAL" clId="{F05FF133-7828-4EE1-86C6-947B85C320C2}" dt="2023-06-08T10:07:12.735" v="15" actId="478"/>
          <ac:picMkLst>
            <pc:docMk/>
            <pc:sldMk cId="3241142178" sldId="276"/>
            <ac:picMk id="2" creationId="{E75B8F2F-D458-A1FD-B95A-BCDC458BA0B3}"/>
          </ac:picMkLst>
        </pc:picChg>
        <pc:picChg chg="add mod">
          <ac:chgData name="Andy Petherbridge" userId="69119507-4700-4ee6-827f-8c50a93140e8" providerId="ADAL" clId="{F05FF133-7828-4EE1-86C6-947B85C320C2}" dt="2023-06-08T10:07:12.218" v="14"/>
          <ac:picMkLst>
            <pc:docMk/>
            <pc:sldMk cId="3241142178" sldId="276"/>
            <ac:picMk id="3" creationId="{21162E72-BD8E-69B6-6B66-6CD03C7CE4FF}"/>
          </ac:picMkLst>
        </pc:picChg>
        <pc:picChg chg="del">
          <ac:chgData name="Andy Petherbridge" userId="69119507-4700-4ee6-827f-8c50a93140e8" providerId="ADAL" clId="{F05FF133-7828-4EE1-86C6-947B85C320C2}" dt="2023-06-08T09:22:13.048" v="0" actId="478"/>
          <ac:picMkLst>
            <pc:docMk/>
            <pc:sldMk cId="3241142178" sldId="276"/>
            <ac:picMk id="4" creationId="{04CA909C-2D15-368B-92FE-0BDF3BED4207}"/>
          </ac:picMkLst>
        </pc:picChg>
      </pc:sldChg>
    </pc:docChg>
  </pc:docChgLst>
  <pc:docChgLst>
    <pc:chgData name="Karolina Wlodowska" userId="f55f1d1c-353b-40c9-bd56-cdde97418705" providerId="ADAL" clId="{6C6BCA57-B492-465B-BCED-5DB0C48DECAE}"/>
    <pc:docChg chg="custSel modSld">
      <pc:chgData name="Karolina Wlodowska" userId="f55f1d1c-353b-40c9-bd56-cdde97418705" providerId="ADAL" clId="{6C6BCA57-B492-465B-BCED-5DB0C48DECAE}" dt="2023-05-26T12:35:50.155" v="481" actId="1076"/>
      <pc:docMkLst>
        <pc:docMk/>
      </pc:docMkLst>
      <pc:sldChg chg="modSp mod">
        <pc:chgData name="Karolina Wlodowska" userId="f55f1d1c-353b-40c9-bd56-cdde97418705" providerId="ADAL" clId="{6C6BCA57-B492-465B-BCED-5DB0C48DECAE}" dt="2023-05-26T10:46:46.275" v="0" actId="1076"/>
        <pc:sldMkLst>
          <pc:docMk/>
          <pc:sldMk cId="2441850639" sldId="257"/>
        </pc:sldMkLst>
        <pc:picChg chg="mod">
          <ac:chgData name="Karolina Wlodowska" userId="f55f1d1c-353b-40c9-bd56-cdde97418705" providerId="ADAL" clId="{6C6BCA57-B492-465B-BCED-5DB0C48DECAE}" dt="2023-05-26T10:46:46.275" v="0" actId="1076"/>
          <ac:picMkLst>
            <pc:docMk/>
            <pc:sldMk cId="2441850639" sldId="257"/>
            <ac:picMk id="3" creationId="{DADA4BC4-04DB-8325-E28B-8E3F8931A6D5}"/>
          </ac:picMkLst>
        </pc:picChg>
      </pc:sldChg>
      <pc:sldChg chg="modSp mod modNotesTx">
        <pc:chgData name="Karolina Wlodowska" userId="f55f1d1c-353b-40c9-bd56-cdde97418705" providerId="ADAL" clId="{6C6BCA57-B492-465B-BCED-5DB0C48DECAE}" dt="2023-05-26T10:48:35.715" v="59" actId="1076"/>
        <pc:sldMkLst>
          <pc:docMk/>
          <pc:sldMk cId="670091055" sldId="258"/>
        </pc:sldMkLst>
        <pc:picChg chg="mod">
          <ac:chgData name="Karolina Wlodowska" userId="f55f1d1c-353b-40c9-bd56-cdde97418705" providerId="ADAL" clId="{6C6BCA57-B492-465B-BCED-5DB0C48DECAE}" dt="2023-05-26T10:48:35.715" v="59" actId="1076"/>
          <ac:picMkLst>
            <pc:docMk/>
            <pc:sldMk cId="670091055" sldId="258"/>
            <ac:picMk id="4" creationId="{29C3E01A-5620-D6A7-1443-792140B2D6F6}"/>
          </ac:picMkLst>
        </pc:picChg>
      </pc:sldChg>
      <pc:sldChg chg="addSp modSp mod">
        <pc:chgData name="Karolina Wlodowska" userId="f55f1d1c-353b-40c9-bd56-cdde97418705" providerId="ADAL" clId="{6C6BCA57-B492-465B-BCED-5DB0C48DECAE}" dt="2023-05-26T12:01:04.113" v="293" actId="14100"/>
        <pc:sldMkLst>
          <pc:docMk/>
          <pc:sldMk cId="844030699" sldId="259"/>
        </pc:sldMkLst>
        <pc:picChg chg="mod">
          <ac:chgData name="Karolina Wlodowska" userId="f55f1d1c-353b-40c9-bd56-cdde97418705" providerId="ADAL" clId="{6C6BCA57-B492-465B-BCED-5DB0C48DECAE}" dt="2023-05-26T10:50:20.259" v="60" actId="1076"/>
          <ac:picMkLst>
            <pc:docMk/>
            <pc:sldMk cId="844030699" sldId="259"/>
            <ac:picMk id="4" creationId="{F6249970-0684-A72D-AC66-808AE928DB74}"/>
          </ac:picMkLst>
        </pc:picChg>
        <pc:picChg chg="add mod">
          <ac:chgData name="Karolina Wlodowska" userId="f55f1d1c-353b-40c9-bd56-cdde97418705" providerId="ADAL" clId="{6C6BCA57-B492-465B-BCED-5DB0C48DECAE}" dt="2023-05-26T12:01:04.113" v="293" actId="14100"/>
          <ac:picMkLst>
            <pc:docMk/>
            <pc:sldMk cId="844030699" sldId="259"/>
            <ac:picMk id="6" creationId="{4556F029-5FB9-CD0F-0FC6-DDD5E6859488}"/>
          </ac:picMkLst>
        </pc:picChg>
      </pc:sldChg>
      <pc:sldChg chg="modSp mod">
        <pc:chgData name="Karolina Wlodowska" userId="f55f1d1c-353b-40c9-bd56-cdde97418705" providerId="ADAL" clId="{6C6BCA57-B492-465B-BCED-5DB0C48DECAE}" dt="2023-05-26T10:56:15.629" v="61" actId="1076"/>
        <pc:sldMkLst>
          <pc:docMk/>
          <pc:sldMk cId="569237285" sldId="260"/>
        </pc:sldMkLst>
        <pc:picChg chg="mod">
          <ac:chgData name="Karolina Wlodowska" userId="f55f1d1c-353b-40c9-bd56-cdde97418705" providerId="ADAL" clId="{6C6BCA57-B492-465B-BCED-5DB0C48DECAE}" dt="2023-05-26T10:56:15.629" v="61" actId="1076"/>
          <ac:picMkLst>
            <pc:docMk/>
            <pc:sldMk cId="569237285" sldId="260"/>
            <ac:picMk id="4" creationId="{0EAB299C-3692-9AF0-20FD-3525136E1CA8}"/>
          </ac:picMkLst>
        </pc:picChg>
      </pc:sldChg>
      <pc:sldChg chg="addSp delSp modSp mod modTransition modAnim">
        <pc:chgData name="Karolina Wlodowska" userId="f55f1d1c-353b-40c9-bd56-cdde97418705" providerId="ADAL" clId="{6C6BCA57-B492-465B-BCED-5DB0C48DECAE}" dt="2023-05-26T12:15:57.719" v="360" actId="14100"/>
        <pc:sldMkLst>
          <pc:docMk/>
          <pc:sldMk cId="207237046" sldId="261"/>
        </pc:sldMkLst>
        <pc:spChg chg="del">
          <ac:chgData name="Karolina Wlodowska" userId="f55f1d1c-353b-40c9-bd56-cdde97418705" providerId="ADAL" clId="{6C6BCA57-B492-465B-BCED-5DB0C48DECAE}" dt="2023-05-26T11:53:16.956" v="268" actId="478"/>
          <ac:spMkLst>
            <pc:docMk/>
            <pc:sldMk cId="207237046" sldId="261"/>
            <ac:spMk id="2" creationId="{E65B90D4-7BC3-50D2-EF34-5B0FCC2C72C9}"/>
          </ac:spMkLst>
        </pc:spChg>
        <pc:spChg chg="mod">
          <ac:chgData name="Karolina Wlodowska" userId="f55f1d1c-353b-40c9-bd56-cdde97418705" providerId="ADAL" clId="{6C6BCA57-B492-465B-BCED-5DB0C48DECAE}" dt="2023-05-26T11:53:32.767" v="272" actId="1076"/>
          <ac:spMkLst>
            <pc:docMk/>
            <pc:sldMk cId="207237046" sldId="261"/>
            <ac:spMk id="5" creationId="{806FEFD0-055D-2999-7DFC-97DB98E7BF07}"/>
          </ac:spMkLst>
        </pc:spChg>
        <pc:spChg chg="add del mod">
          <ac:chgData name="Karolina Wlodowska" userId="f55f1d1c-353b-40c9-bd56-cdde97418705" providerId="ADAL" clId="{6C6BCA57-B492-465B-BCED-5DB0C48DECAE}" dt="2023-05-26T11:53:19.602" v="269" actId="478"/>
          <ac:spMkLst>
            <pc:docMk/>
            <pc:sldMk cId="207237046" sldId="261"/>
            <ac:spMk id="8" creationId="{F4E56DF3-3357-419E-89B5-3E227EDE3228}"/>
          </ac:spMkLst>
        </pc:spChg>
        <pc:spChg chg="add mod">
          <ac:chgData name="Karolina Wlodowska" userId="f55f1d1c-353b-40c9-bd56-cdde97418705" providerId="ADAL" clId="{6C6BCA57-B492-465B-BCED-5DB0C48DECAE}" dt="2023-05-26T12:15:52.791" v="359" actId="14100"/>
          <ac:spMkLst>
            <pc:docMk/>
            <pc:sldMk cId="207237046" sldId="261"/>
            <ac:spMk id="9" creationId="{12CD06B6-B976-BBAE-3786-202378F9A631}"/>
          </ac:spMkLst>
        </pc:spChg>
        <pc:spChg chg="add mod">
          <ac:chgData name="Karolina Wlodowska" userId="f55f1d1c-353b-40c9-bd56-cdde97418705" providerId="ADAL" clId="{6C6BCA57-B492-465B-BCED-5DB0C48DECAE}" dt="2023-05-26T12:15:57.719" v="360" actId="14100"/>
          <ac:spMkLst>
            <pc:docMk/>
            <pc:sldMk cId="207237046" sldId="261"/>
            <ac:spMk id="10" creationId="{272652E7-14D7-C2F2-6321-76183ED74A8D}"/>
          </ac:spMkLst>
        </pc:spChg>
        <pc:spChg chg="add mod">
          <ac:chgData name="Karolina Wlodowska" userId="f55f1d1c-353b-40c9-bd56-cdde97418705" providerId="ADAL" clId="{6C6BCA57-B492-465B-BCED-5DB0C48DECAE}" dt="2023-05-26T12:14:59.047" v="354" actId="14100"/>
          <ac:spMkLst>
            <pc:docMk/>
            <pc:sldMk cId="207237046" sldId="261"/>
            <ac:spMk id="11" creationId="{98FCFFFB-E666-69F3-D811-CB97907BABF6}"/>
          </ac:spMkLst>
        </pc:spChg>
        <pc:spChg chg="add mod">
          <ac:chgData name="Karolina Wlodowska" userId="f55f1d1c-353b-40c9-bd56-cdde97418705" providerId="ADAL" clId="{6C6BCA57-B492-465B-BCED-5DB0C48DECAE}" dt="2023-05-26T12:13:25.158" v="351" actId="14100"/>
          <ac:spMkLst>
            <pc:docMk/>
            <pc:sldMk cId="207237046" sldId="261"/>
            <ac:spMk id="12" creationId="{711ED237-5AED-55D6-6851-52FE91A27C39}"/>
          </ac:spMkLst>
        </pc:spChg>
        <pc:spChg chg="mod">
          <ac:chgData name="Karolina Wlodowska" userId="f55f1d1c-353b-40c9-bd56-cdde97418705" providerId="ADAL" clId="{6C6BCA57-B492-465B-BCED-5DB0C48DECAE}" dt="2023-05-26T12:06:44.791" v="324"/>
          <ac:spMkLst>
            <pc:docMk/>
            <pc:sldMk cId="207237046" sldId="261"/>
            <ac:spMk id="14" creationId="{80B20F3D-B7CC-3320-11F3-712A9A5E75F0}"/>
          </ac:spMkLst>
        </pc:spChg>
        <pc:spChg chg="mod">
          <ac:chgData name="Karolina Wlodowska" userId="f55f1d1c-353b-40c9-bd56-cdde97418705" providerId="ADAL" clId="{6C6BCA57-B492-465B-BCED-5DB0C48DECAE}" dt="2023-05-26T12:06:44.791" v="324"/>
          <ac:spMkLst>
            <pc:docMk/>
            <pc:sldMk cId="207237046" sldId="261"/>
            <ac:spMk id="15" creationId="{600C9A3E-75C4-72E7-6E27-EB5F59EA6CD0}"/>
          </ac:spMkLst>
        </pc:spChg>
        <pc:grpChg chg="add mod">
          <ac:chgData name="Karolina Wlodowska" userId="f55f1d1c-353b-40c9-bd56-cdde97418705" providerId="ADAL" clId="{6C6BCA57-B492-465B-BCED-5DB0C48DECAE}" dt="2023-05-26T12:11:28.527" v="349" actId="14100"/>
          <ac:grpSpMkLst>
            <pc:docMk/>
            <pc:sldMk cId="207237046" sldId="261"/>
            <ac:grpSpMk id="13" creationId="{368FE557-E18F-CF98-5272-99BB4A932321}"/>
          </ac:grpSpMkLst>
        </pc:grpChg>
        <pc:picChg chg="mod">
          <ac:chgData name="Karolina Wlodowska" userId="f55f1d1c-353b-40c9-bd56-cdde97418705" providerId="ADAL" clId="{6C6BCA57-B492-465B-BCED-5DB0C48DECAE}" dt="2023-05-26T10:59:22.357" v="62" actId="1076"/>
          <ac:picMkLst>
            <pc:docMk/>
            <pc:sldMk cId="207237046" sldId="261"/>
            <ac:picMk id="3" creationId="{D8D8A5EC-B882-B0D6-B307-955997F17DA1}"/>
          </ac:picMkLst>
        </pc:picChg>
        <pc:picChg chg="mod">
          <ac:chgData name="Karolina Wlodowska" userId="f55f1d1c-353b-40c9-bd56-cdde97418705" providerId="ADAL" clId="{6C6BCA57-B492-465B-BCED-5DB0C48DECAE}" dt="2023-05-26T11:53:28.943" v="271" actId="1076"/>
          <ac:picMkLst>
            <pc:docMk/>
            <pc:sldMk cId="207237046" sldId="261"/>
            <ac:picMk id="4" creationId="{FBE3C13A-F43D-36A4-FD6E-D13B5EF95823}"/>
          </ac:picMkLst>
        </pc:picChg>
      </pc:sldChg>
      <pc:sldChg chg="modSp mod modNotesTx">
        <pc:chgData name="Karolina Wlodowska" userId="f55f1d1c-353b-40c9-bd56-cdde97418705" providerId="ADAL" clId="{6C6BCA57-B492-465B-BCED-5DB0C48DECAE}" dt="2023-05-26T11:09:54.719" v="135" actId="1076"/>
        <pc:sldMkLst>
          <pc:docMk/>
          <pc:sldMk cId="327160114" sldId="262"/>
        </pc:sldMkLst>
        <pc:picChg chg="mod">
          <ac:chgData name="Karolina Wlodowska" userId="f55f1d1c-353b-40c9-bd56-cdde97418705" providerId="ADAL" clId="{6C6BCA57-B492-465B-BCED-5DB0C48DECAE}" dt="2023-05-26T11:09:54.719" v="135" actId="1076"/>
          <ac:picMkLst>
            <pc:docMk/>
            <pc:sldMk cId="327160114" sldId="262"/>
            <ac:picMk id="4" creationId="{78FB54FA-626D-A226-819C-491BE1A9CD63}"/>
          </ac:picMkLst>
        </pc:picChg>
      </pc:sldChg>
      <pc:sldChg chg="modSp mod">
        <pc:chgData name="Karolina Wlodowska" userId="f55f1d1c-353b-40c9-bd56-cdde97418705" providerId="ADAL" clId="{6C6BCA57-B492-465B-BCED-5DB0C48DECAE}" dt="2023-05-26T11:21:22.242" v="168" actId="1076"/>
        <pc:sldMkLst>
          <pc:docMk/>
          <pc:sldMk cId="3556384098" sldId="263"/>
        </pc:sldMkLst>
        <pc:picChg chg="mod">
          <ac:chgData name="Karolina Wlodowska" userId="f55f1d1c-353b-40c9-bd56-cdde97418705" providerId="ADAL" clId="{6C6BCA57-B492-465B-BCED-5DB0C48DECAE}" dt="2023-05-26T11:21:22.242" v="168" actId="1076"/>
          <ac:picMkLst>
            <pc:docMk/>
            <pc:sldMk cId="3556384098" sldId="263"/>
            <ac:picMk id="4" creationId="{D57D8259-17B3-2A8D-6BC1-02C04FF28CC6}"/>
          </ac:picMkLst>
        </pc:picChg>
      </pc:sldChg>
      <pc:sldChg chg="addSp delSp modSp mod">
        <pc:chgData name="Karolina Wlodowska" userId="f55f1d1c-353b-40c9-bd56-cdde97418705" providerId="ADAL" clId="{6C6BCA57-B492-465B-BCED-5DB0C48DECAE}" dt="2023-05-26T11:52:37.856" v="263" actId="1076"/>
        <pc:sldMkLst>
          <pc:docMk/>
          <pc:sldMk cId="3256321208" sldId="265"/>
        </pc:sldMkLst>
        <pc:spChg chg="mod">
          <ac:chgData name="Karolina Wlodowska" userId="f55f1d1c-353b-40c9-bd56-cdde97418705" providerId="ADAL" clId="{6C6BCA57-B492-465B-BCED-5DB0C48DECAE}" dt="2023-05-26T11:52:22.009" v="262" actId="27636"/>
          <ac:spMkLst>
            <pc:docMk/>
            <pc:sldMk cId="3256321208" sldId="265"/>
            <ac:spMk id="3" creationId="{75768150-A942-6546-A1BA-867DB58AF46F}"/>
          </ac:spMkLst>
        </pc:spChg>
        <pc:picChg chg="mod">
          <ac:chgData name="Karolina Wlodowska" userId="f55f1d1c-353b-40c9-bd56-cdde97418705" providerId="ADAL" clId="{6C6BCA57-B492-465B-BCED-5DB0C48DECAE}" dt="2023-05-26T11:22:45.643" v="169" actId="1076"/>
          <ac:picMkLst>
            <pc:docMk/>
            <pc:sldMk cId="3256321208" sldId="265"/>
            <ac:picMk id="4" creationId="{86F8908C-24FD-BAC3-F416-AD1C79A71A7D}"/>
          </ac:picMkLst>
        </pc:picChg>
        <pc:picChg chg="add del mod">
          <ac:chgData name="Karolina Wlodowska" userId="f55f1d1c-353b-40c9-bd56-cdde97418705" providerId="ADAL" clId="{6C6BCA57-B492-465B-BCED-5DB0C48DECAE}" dt="2023-05-26T11:50:41.447" v="236" actId="478"/>
          <ac:picMkLst>
            <pc:docMk/>
            <pc:sldMk cId="3256321208" sldId="265"/>
            <ac:picMk id="6" creationId="{58B61B3E-8898-5DD1-AA44-DB2EC4B7EBB3}"/>
          </ac:picMkLst>
        </pc:picChg>
        <pc:picChg chg="add del mod">
          <ac:chgData name="Karolina Wlodowska" userId="f55f1d1c-353b-40c9-bd56-cdde97418705" providerId="ADAL" clId="{6C6BCA57-B492-465B-BCED-5DB0C48DECAE}" dt="2023-05-26T11:51:12.826" v="244" actId="478"/>
          <ac:picMkLst>
            <pc:docMk/>
            <pc:sldMk cId="3256321208" sldId="265"/>
            <ac:picMk id="8" creationId="{8A38B2C0-B645-5C84-7D52-4211F8DDC2B4}"/>
          </ac:picMkLst>
        </pc:picChg>
        <pc:picChg chg="add mod">
          <ac:chgData name="Karolina Wlodowska" userId="f55f1d1c-353b-40c9-bd56-cdde97418705" providerId="ADAL" clId="{6C6BCA57-B492-465B-BCED-5DB0C48DECAE}" dt="2023-05-26T11:52:37.856" v="263" actId="1076"/>
          <ac:picMkLst>
            <pc:docMk/>
            <pc:sldMk cId="3256321208" sldId="265"/>
            <ac:picMk id="10" creationId="{E47F4079-6DD4-7717-B952-6D333271D66F}"/>
          </ac:picMkLst>
        </pc:picChg>
      </pc:sldChg>
      <pc:sldChg chg="modSp mod modNotesTx">
        <pc:chgData name="Karolina Wlodowska" userId="f55f1d1c-353b-40c9-bd56-cdde97418705" providerId="ADAL" clId="{6C6BCA57-B492-465B-BCED-5DB0C48DECAE}" dt="2023-05-26T11:25:20.123" v="174" actId="1076"/>
        <pc:sldMkLst>
          <pc:docMk/>
          <pc:sldMk cId="1793686420" sldId="266"/>
        </pc:sldMkLst>
        <pc:picChg chg="mod">
          <ac:chgData name="Karolina Wlodowska" userId="f55f1d1c-353b-40c9-bd56-cdde97418705" providerId="ADAL" clId="{6C6BCA57-B492-465B-BCED-5DB0C48DECAE}" dt="2023-05-26T11:25:20.123" v="174" actId="1076"/>
          <ac:picMkLst>
            <pc:docMk/>
            <pc:sldMk cId="1793686420" sldId="266"/>
            <ac:picMk id="4" creationId="{C5B694BA-D1C0-A1EB-6DFB-69402778E41F}"/>
          </ac:picMkLst>
        </pc:picChg>
      </pc:sldChg>
      <pc:sldChg chg="modSp mod">
        <pc:chgData name="Karolina Wlodowska" userId="f55f1d1c-353b-40c9-bd56-cdde97418705" providerId="ADAL" clId="{6C6BCA57-B492-465B-BCED-5DB0C48DECAE}" dt="2023-05-26T11:25:55.747" v="175" actId="1076"/>
        <pc:sldMkLst>
          <pc:docMk/>
          <pc:sldMk cId="3257243748" sldId="267"/>
        </pc:sldMkLst>
        <pc:picChg chg="mod">
          <ac:chgData name="Karolina Wlodowska" userId="f55f1d1c-353b-40c9-bd56-cdde97418705" providerId="ADAL" clId="{6C6BCA57-B492-465B-BCED-5DB0C48DECAE}" dt="2023-05-26T11:25:55.747" v="175" actId="1076"/>
          <ac:picMkLst>
            <pc:docMk/>
            <pc:sldMk cId="3257243748" sldId="267"/>
            <ac:picMk id="4" creationId="{703C5452-0F81-1F63-1AE9-FFCC52AE1EB7}"/>
          </ac:picMkLst>
        </pc:picChg>
      </pc:sldChg>
      <pc:sldChg chg="modSp mod">
        <pc:chgData name="Karolina Wlodowska" userId="f55f1d1c-353b-40c9-bd56-cdde97418705" providerId="ADAL" clId="{6C6BCA57-B492-465B-BCED-5DB0C48DECAE}" dt="2023-05-26T11:26:41.683" v="176" actId="1076"/>
        <pc:sldMkLst>
          <pc:docMk/>
          <pc:sldMk cId="181278741" sldId="268"/>
        </pc:sldMkLst>
        <pc:picChg chg="mod">
          <ac:chgData name="Karolina Wlodowska" userId="f55f1d1c-353b-40c9-bd56-cdde97418705" providerId="ADAL" clId="{6C6BCA57-B492-465B-BCED-5DB0C48DECAE}" dt="2023-05-26T11:26:41.683" v="176" actId="1076"/>
          <ac:picMkLst>
            <pc:docMk/>
            <pc:sldMk cId="181278741" sldId="268"/>
            <ac:picMk id="4" creationId="{5B55BE5F-CDA2-68EE-DC8C-55BB1FB39CAF}"/>
          </ac:picMkLst>
        </pc:picChg>
      </pc:sldChg>
      <pc:sldChg chg="modSp mod modNotesTx">
        <pc:chgData name="Karolina Wlodowska" userId="f55f1d1c-353b-40c9-bd56-cdde97418705" providerId="ADAL" clId="{6C6BCA57-B492-465B-BCED-5DB0C48DECAE}" dt="2023-05-26T11:27:58.180" v="225" actId="1076"/>
        <pc:sldMkLst>
          <pc:docMk/>
          <pc:sldMk cId="3836663780" sldId="269"/>
        </pc:sldMkLst>
        <pc:picChg chg="mod">
          <ac:chgData name="Karolina Wlodowska" userId="f55f1d1c-353b-40c9-bd56-cdde97418705" providerId="ADAL" clId="{6C6BCA57-B492-465B-BCED-5DB0C48DECAE}" dt="2023-05-26T11:27:58.180" v="225" actId="1076"/>
          <ac:picMkLst>
            <pc:docMk/>
            <pc:sldMk cId="3836663780" sldId="269"/>
            <ac:picMk id="4" creationId="{49D767D6-A98F-9F01-29CE-87C40FC98FA4}"/>
          </ac:picMkLst>
        </pc:picChg>
      </pc:sldChg>
      <pc:sldChg chg="modSp mod">
        <pc:chgData name="Karolina Wlodowska" userId="f55f1d1c-353b-40c9-bd56-cdde97418705" providerId="ADAL" clId="{6C6BCA57-B492-465B-BCED-5DB0C48DECAE}" dt="2023-05-26T12:34:37.700" v="474" actId="20577"/>
        <pc:sldMkLst>
          <pc:docMk/>
          <pc:sldMk cId="1440309488" sldId="270"/>
        </pc:sldMkLst>
        <pc:spChg chg="mod">
          <ac:chgData name="Karolina Wlodowska" userId="f55f1d1c-353b-40c9-bd56-cdde97418705" providerId="ADAL" clId="{6C6BCA57-B492-465B-BCED-5DB0C48DECAE}" dt="2023-05-26T12:34:37.700" v="474" actId="20577"/>
          <ac:spMkLst>
            <pc:docMk/>
            <pc:sldMk cId="1440309488" sldId="270"/>
            <ac:spMk id="2" creationId="{E18EEEF9-5B34-E885-8B95-AD89D892E41E}"/>
          </ac:spMkLst>
        </pc:spChg>
        <pc:picChg chg="mod">
          <ac:chgData name="Karolina Wlodowska" userId="f55f1d1c-353b-40c9-bd56-cdde97418705" providerId="ADAL" clId="{6C6BCA57-B492-465B-BCED-5DB0C48DECAE}" dt="2023-05-26T11:29:22.419" v="226" actId="1076"/>
          <ac:picMkLst>
            <pc:docMk/>
            <pc:sldMk cId="1440309488" sldId="270"/>
            <ac:picMk id="3" creationId="{90ED4DEB-D7A1-2EB2-78B1-48C8231A8942}"/>
          </ac:picMkLst>
        </pc:picChg>
      </pc:sldChg>
      <pc:sldChg chg="addSp modSp mod">
        <pc:chgData name="Karolina Wlodowska" userId="f55f1d1c-353b-40c9-bd56-cdde97418705" providerId="ADAL" clId="{6C6BCA57-B492-465B-BCED-5DB0C48DECAE}" dt="2023-05-26T11:55:43.655" v="288" actId="29295"/>
        <pc:sldMkLst>
          <pc:docMk/>
          <pc:sldMk cId="1890709024" sldId="271"/>
        </pc:sldMkLst>
        <pc:spChg chg="mod">
          <ac:chgData name="Karolina Wlodowska" userId="f55f1d1c-353b-40c9-bd56-cdde97418705" providerId="ADAL" clId="{6C6BCA57-B492-465B-BCED-5DB0C48DECAE}" dt="2023-05-26T11:55:26.814" v="279" actId="14100"/>
          <ac:spMkLst>
            <pc:docMk/>
            <pc:sldMk cId="1890709024" sldId="271"/>
            <ac:spMk id="3" creationId="{06B922A6-A4E9-B51B-97C9-CB405770790E}"/>
          </ac:spMkLst>
        </pc:spChg>
        <pc:picChg chg="mod">
          <ac:chgData name="Karolina Wlodowska" userId="f55f1d1c-353b-40c9-bd56-cdde97418705" providerId="ADAL" clId="{6C6BCA57-B492-465B-BCED-5DB0C48DECAE}" dt="2023-05-26T11:30:01.014" v="227" actId="1076"/>
          <ac:picMkLst>
            <pc:docMk/>
            <pc:sldMk cId="1890709024" sldId="271"/>
            <ac:picMk id="4" creationId="{214036EE-C9D5-657A-B989-5309B3BA1383}"/>
          </ac:picMkLst>
        </pc:picChg>
        <pc:picChg chg="add mod">
          <ac:chgData name="Karolina Wlodowska" userId="f55f1d1c-353b-40c9-bd56-cdde97418705" providerId="ADAL" clId="{6C6BCA57-B492-465B-BCED-5DB0C48DECAE}" dt="2023-05-26T11:55:43.655" v="288" actId="29295"/>
          <ac:picMkLst>
            <pc:docMk/>
            <pc:sldMk cId="1890709024" sldId="271"/>
            <ac:picMk id="6" creationId="{6FF16AB7-1520-DB66-6DA7-68F26BB07F41}"/>
          </ac:picMkLst>
        </pc:picChg>
      </pc:sldChg>
      <pc:sldChg chg="modSp mod">
        <pc:chgData name="Karolina Wlodowska" userId="f55f1d1c-353b-40c9-bd56-cdde97418705" providerId="ADAL" clId="{6C6BCA57-B492-465B-BCED-5DB0C48DECAE}" dt="2023-05-26T11:31:14.284" v="228" actId="1076"/>
        <pc:sldMkLst>
          <pc:docMk/>
          <pc:sldMk cId="2092459528" sldId="272"/>
        </pc:sldMkLst>
        <pc:picChg chg="mod">
          <ac:chgData name="Karolina Wlodowska" userId="f55f1d1c-353b-40c9-bd56-cdde97418705" providerId="ADAL" clId="{6C6BCA57-B492-465B-BCED-5DB0C48DECAE}" dt="2023-05-26T11:31:14.284" v="228" actId="1076"/>
          <ac:picMkLst>
            <pc:docMk/>
            <pc:sldMk cId="2092459528" sldId="272"/>
            <ac:picMk id="6" creationId="{A174B727-E4D7-A36A-3B4B-4625A08847AB}"/>
          </ac:picMkLst>
        </pc:picChg>
      </pc:sldChg>
      <pc:sldChg chg="addSp delSp modSp mod">
        <pc:chgData name="Karolina Wlodowska" userId="f55f1d1c-353b-40c9-bd56-cdde97418705" providerId="ADAL" clId="{6C6BCA57-B492-465B-BCED-5DB0C48DECAE}" dt="2023-05-26T12:35:50.155" v="481" actId="1076"/>
        <pc:sldMkLst>
          <pc:docMk/>
          <pc:sldMk cId="3599872609" sldId="274"/>
        </pc:sldMkLst>
        <pc:spChg chg="del">
          <ac:chgData name="Karolina Wlodowska" userId="f55f1d1c-353b-40c9-bd56-cdde97418705" providerId="ADAL" clId="{6C6BCA57-B492-465B-BCED-5DB0C48DECAE}" dt="2023-05-26T12:35:14.265" v="475" actId="478"/>
          <ac:spMkLst>
            <pc:docMk/>
            <pc:sldMk cId="3599872609" sldId="274"/>
            <ac:spMk id="2" creationId="{3752B22D-45F0-EDE3-EE33-06755A13E61B}"/>
          </ac:spMkLst>
        </pc:spChg>
        <pc:spChg chg="add del mod">
          <ac:chgData name="Karolina Wlodowska" userId="f55f1d1c-353b-40c9-bd56-cdde97418705" providerId="ADAL" clId="{6C6BCA57-B492-465B-BCED-5DB0C48DECAE}" dt="2023-05-26T12:35:17.696" v="476" actId="478"/>
          <ac:spMkLst>
            <pc:docMk/>
            <pc:sldMk cId="3599872609" sldId="274"/>
            <ac:spMk id="7" creationId="{8662ECCC-4DAB-257E-732F-1340DCD9E303}"/>
          </ac:spMkLst>
        </pc:spChg>
        <pc:picChg chg="mod">
          <ac:chgData name="Karolina Wlodowska" userId="f55f1d1c-353b-40c9-bd56-cdde97418705" providerId="ADAL" clId="{6C6BCA57-B492-465B-BCED-5DB0C48DECAE}" dt="2023-05-26T11:23:33.411" v="170" actId="1076"/>
          <ac:picMkLst>
            <pc:docMk/>
            <pc:sldMk cId="3599872609" sldId="274"/>
            <ac:picMk id="3" creationId="{149AB201-9C1D-F9E4-1DC8-1C26CEF64F10}"/>
          </ac:picMkLst>
        </pc:picChg>
        <pc:picChg chg="mod">
          <ac:chgData name="Karolina Wlodowska" userId="f55f1d1c-353b-40c9-bd56-cdde97418705" providerId="ADAL" clId="{6C6BCA57-B492-465B-BCED-5DB0C48DECAE}" dt="2023-05-26T12:35:43.258" v="480" actId="14100"/>
          <ac:picMkLst>
            <pc:docMk/>
            <pc:sldMk cId="3599872609" sldId="274"/>
            <ac:picMk id="4" creationId="{6DE737A9-28C5-E502-B91E-4D384EB98AF6}"/>
          </ac:picMkLst>
        </pc:picChg>
        <pc:picChg chg="mod">
          <ac:chgData name="Karolina Wlodowska" userId="f55f1d1c-353b-40c9-bd56-cdde97418705" providerId="ADAL" clId="{6C6BCA57-B492-465B-BCED-5DB0C48DECAE}" dt="2023-05-26T12:35:50.155" v="481" actId="1076"/>
          <ac:picMkLst>
            <pc:docMk/>
            <pc:sldMk cId="3599872609" sldId="274"/>
            <ac:picMk id="5" creationId="{4041D2BF-CBFB-F407-3D26-94912472FAD3}"/>
          </ac:picMkLst>
        </pc:picChg>
      </pc:sldChg>
      <pc:sldChg chg="addSp delSp modSp mod delAnim modAnim modNotesTx">
        <pc:chgData name="Karolina Wlodowska" userId="f55f1d1c-353b-40c9-bd56-cdde97418705" providerId="ADAL" clId="{6C6BCA57-B492-465B-BCED-5DB0C48DECAE}" dt="2023-05-26T12:33:32.931" v="467"/>
        <pc:sldMkLst>
          <pc:docMk/>
          <pc:sldMk cId="394845357" sldId="275"/>
        </pc:sldMkLst>
        <pc:spChg chg="del">
          <ac:chgData name="Karolina Wlodowska" userId="f55f1d1c-353b-40c9-bd56-cdde97418705" providerId="ADAL" clId="{6C6BCA57-B492-465B-BCED-5DB0C48DECAE}" dt="2023-05-26T11:52:53.928" v="264" actId="478"/>
          <ac:spMkLst>
            <pc:docMk/>
            <pc:sldMk cId="394845357" sldId="275"/>
            <ac:spMk id="2" creationId="{E65B90D4-7BC3-50D2-EF34-5B0FCC2C72C9}"/>
          </ac:spMkLst>
        </pc:spChg>
        <pc:spChg chg="mod">
          <ac:chgData name="Karolina Wlodowska" userId="f55f1d1c-353b-40c9-bd56-cdde97418705" providerId="ADAL" clId="{6C6BCA57-B492-465B-BCED-5DB0C48DECAE}" dt="2023-05-26T12:23:43.170" v="431" actId="1076"/>
          <ac:spMkLst>
            <pc:docMk/>
            <pc:sldMk cId="394845357" sldId="275"/>
            <ac:spMk id="5" creationId="{806FEFD0-055D-2999-7DFC-97DB98E7BF07}"/>
          </ac:spMkLst>
        </pc:spChg>
        <pc:spChg chg="add del mod">
          <ac:chgData name="Karolina Wlodowska" userId="f55f1d1c-353b-40c9-bd56-cdde97418705" providerId="ADAL" clId="{6C6BCA57-B492-465B-BCED-5DB0C48DECAE}" dt="2023-05-26T11:53:00.372" v="265" actId="478"/>
          <ac:spMkLst>
            <pc:docMk/>
            <pc:sldMk cId="394845357" sldId="275"/>
            <ac:spMk id="8" creationId="{FD47C10D-4FD0-B4BB-AE8B-0CFD60BE0E19}"/>
          </ac:spMkLst>
        </pc:spChg>
        <pc:spChg chg="mod">
          <ac:chgData name="Karolina Wlodowska" userId="f55f1d1c-353b-40c9-bd56-cdde97418705" providerId="ADAL" clId="{6C6BCA57-B492-465B-BCED-5DB0C48DECAE}" dt="2023-05-26T12:16:39.700" v="361"/>
          <ac:spMkLst>
            <pc:docMk/>
            <pc:sldMk cId="394845357" sldId="275"/>
            <ac:spMk id="10" creationId="{04E3AD79-5E17-2B3C-E933-E9A5BFF239D7}"/>
          </ac:spMkLst>
        </pc:spChg>
        <pc:spChg chg="mod">
          <ac:chgData name="Karolina Wlodowska" userId="f55f1d1c-353b-40c9-bd56-cdde97418705" providerId="ADAL" clId="{6C6BCA57-B492-465B-BCED-5DB0C48DECAE}" dt="2023-05-26T12:19:11.128" v="389" actId="1076"/>
          <ac:spMkLst>
            <pc:docMk/>
            <pc:sldMk cId="394845357" sldId="275"/>
            <ac:spMk id="11" creationId="{A29FE780-2370-D6B3-D813-535CEE74B750}"/>
          </ac:spMkLst>
        </pc:spChg>
        <pc:spChg chg="add mod topLvl">
          <ac:chgData name="Karolina Wlodowska" userId="f55f1d1c-353b-40c9-bd56-cdde97418705" providerId="ADAL" clId="{6C6BCA57-B492-465B-BCED-5DB0C48DECAE}" dt="2023-05-26T12:30:58.435" v="459" actId="164"/>
          <ac:spMkLst>
            <pc:docMk/>
            <pc:sldMk cId="394845357" sldId="275"/>
            <ac:spMk id="12" creationId="{9FE4B16B-C44D-C9FC-06DE-D6794C276473}"/>
          </ac:spMkLst>
        </pc:spChg>
        <pc:spChg chg="add mod">
          <ac:chgData name="Karolina Wlodowska" userId="f55f1d1c-353b-40c9-bd56-cdde97418705" providerId="ADAL" clId="{6C6BCA57-B492-465B-BCED-5DB0C48DECAE}" dt="2023-05-26T12:30:42.875" v="457" actId="14100"/>
          <ac:spMkLst>
            <pc:docMk/>
            <pc:sldMk cId="394845357" sldId="275"/>
            <ac:spMk id="13" creationId="{230F6E31-19FE-47AE-75CD-ACACEB943858}"/>
          </ac:spMkLst>
        </pc:spChg>
        <pc:spChg chg="add mod">
          <ac:chgData name="Karolina Wlodowska" userId="f55f1d1c-353b-40c9-bd56-cdde97418705" providerId="ADAL" clId="{6C6BCA57-B492-465B-BCED-5DB0C48DECAE}" dt="2023-05-26T12:32:48.810" v="465" actId="14100"/>
          <ac:spMkLst>
            <pc:docMk/>
            <pc:sldMk cId="394845357" sldId="275"/>
            <ac:spMk id="14" creationId="{E12FE5A3-29A1-CB02-E168-C03366172FD6}"/>
          </ac:spMkLst>
        </pc:spChg>
        <pc:spChg chg="add mod">
          <ac:chgData name="Karolina Wlodowska" userId="f55f1d1c-353b-40c9-bd56-cdde97418705" providerId="ADAL" clId="{6C6BCA57-B492-465B-BCED-5DB0C48DECAE}" dt="2023-05-26T12:32:31.084" v="463" actId="14100"/>
          <ac:spMkLst>
            <pc:docMk/>
            <pc:sldMk cId="394845357" sldId="275"/>
            <ac:spMk id="15" creationId="{8F84755A-70C0-065B-5D93-0909422242BD}"/>
          </ac:spMkLst>
        </pc:spChg>
        <pc:spChg chg="add mod">
          <ac:chgData name="Karolina Wlodowska" userId="f55f1d1c-353b-40c9-bd56-cdde97418705" providerId="ADAL" clId="{6C6BCA57-B492-465B-BCED-5DB0C48DECAE}" dt="2023-05-26T12:23:59.677" v="432" actId="164"/>
          <ac:spMkLst>
            <pc:docMk/>
            <pc:sldMk cId="394845357" sldId="275"/>
            <ac:spMk id="16" creationId="{5D457724-103F-9E38-327C-CB1B2F0EDC4C}"/>
          </ac:spMkLst>
        </pc:spChg>
        <pc:spChg chg="add mod">
          <ac:chgData name="Karolina Wlodowska" userId="f55f1d1c-353b-40c9-bd56-cdde97418705" providerId="ADAL" clId="{6C6BCA57-B492-465B-BCED-5DB0C48DECAE}" dt="2023-05-26T12:23:59.677" v="432" actId="164"/>
          <ac:spMkLst>
            <pc:docMk/>
            <pc:sldMk cId="394845357" sldId="275"/>
            <ac:spMk id="17" creationId="{8D69ADD0-E9A0-0374-88AE-EBE7A98BC74F}"/>
          </ac:spMkLst>
        </pc:spChg>
        <pc:spChg chg="add mod">
          <ac:chgData name="Karolina Wlodowska" userId="f55f1d1c-353b-40c9-bd56-cdde97418705" providerId="ADAL" clId="{6C6BCA57-B492-465B-BCED-5DB0C48DECAE}" dt="2023-05-26T12:23:59.677" v="432" actId="164"/>
          <ac:spMkLst>
            <pc:docMk/>
            <pc:sldMk cId="394845357" sldId="275"/>
            <ac:spMk id="18" creationId="{C4C6A807-A946-FD7F-2E15-1900427C94D6}"/>
          </ac:spMkLst>
        </pc:spChg>
        <pc:spChg chg="add mod topLvl">
          <ac:chgData name="Karolina Wlodowska" userId="f55f1d1c-353b-40c9-bd56-cdde97418705" providerId="ADAL" clId="{6C6BCA57-B492-465B-BCED-5DB0C48DECAE}" dt="2023-05-26T12:32:37.964" v="464" actId="14100"/>
          <ac:spMkLst>
            <pc:docMk/>
            <pc:sldMk cId="394845357" sldId="275"/>
            <ac:spMk id="20" creationId="{27E41707-0EC5-FED5-2039-1476281BA6B5}"/>
          </ac:spMkLst>
        </pc:spChg>
        <pc:spChg chg="add mod">
          <ac:chgData name="Karolina Wlodowska" userId="f55f1d1c-353b-40c9-bd56-cdde97418705" providerId="ADAL" clId="{6C6BCA57-B492-465B-BCED-5DB0C48DECAE}" dt="2023-05-26T12:30:58.435" v="459" actId="164"/>
          <ac:spMkLst>
            <pc:docMk/>
            <pc:sldMk cId="394845357" sldId="275"/>
            <ac:spMk id="22" creationId="{4FFD08D7-1D2D-6087-A9C7-4DA29A3BF422}"/>
          </ac:spMkLst>
        </pc:spChg>
        <pc:grpChg chg="add del mod">
          <ac:chgData name="Karolina Wlodowska" userId="f55f1d1c-353b-40c9-bd56-cdde97418705" providerId="ADAL" clId="{6C6BCA57-B492-465B-BCED-5DB0C48DECAE}" dt="2023-05-26T12:21:34.385" v="404" actId="478"/>
          <ac:grpSpMkLst>
            <pc:docMk/>
            <pc:sldMk cId="394845357" sldId="275"/>
            <ac:grpSpMk id="9" creationId="{5C374A43-35E5-0DB1-A435-F33A7CBBEF4F}"/>
          </ac:grpSpMkLst>
        </pc:grpChg>
        <pc:grpChg chg="add mod">
          <ac:chgData name="Karolina Wlodowska" userId="f55f1d1c-353b-40c9-bd56-cdde97418705" providerId="ADAL" clId="{6C6BCA57-B492-465B-BCED-5DB0C48DECAE}" dt="2023-05-26T12:31:07.620" v="460" actId="1076"/>
          <ac:grpSpMkLst>
            <pc:docMk/>
            <pc:sldMk cId="394845357" sldId="275"/>
            <ac:grpSpMk id="19" creationId="{8C907DC1-76B8-3A2D-491A-687B26614C0F}"/>
          </ac:grpSpMkLst>
        </pc:grpChg>
        <pc:grpChg chg="add del mod">
          <ac:chgData name="Karolina Wlodowska" userId="f55f1d1c-353b-40c9-bd56-cdde97418705" providerId="ADAL" clId="{6C6BCA57-B492-465B-BCED-5DB0C48DECAE}" dt="2023-05-26T12:30:52.472" v="458" actId="165"/>
          <ac:grpSpMkLst>
            <pc:docMk/>
            <pc:sldMk cId="394845357" sldId="275"/>
            <ac:grpSpMk id="21" creationId="{300775FF-2ADC-0795-A89A-7F7CBDAD6190}"/>
          </ac:grpSpMkLst>
        </pc:grpChg>
        <pc:grpChg chg="add mod">
          <ac:chgData name="Karolina Wlodowska" userId="f55f1d1c-353b-40c9-bd56-cdde97418705" providerId="ADAL" clId="{6C6BCA57-B492-465B-BCED-5DB0C48DECAE}" dt="2023-05-26T12:30:58.435" v="459" actId="164"/>
          <ac:grpSpMkLst>
            <pc:docMk/>
            <pc:sldMk cId="394845357" sldId="275"/>
            <ac:grpSpMk id="23" creationId="{1D5D72C1-8AEB-1A31-19E9-95AF3ADFD1AA}"/>
          </ac:grpSpMkLst>
        </pc:grpChg>
        <pc:picChg chg="mod">
          <ac:chgData name="Karolina Wlodowska" userId="f55f1d1c-353b-40c9-bd56-cdde97418705" providerId="ADAL" clId="{6C6BCA57-B492-465B-BCED-5DB0C48DECAE}" dt="2023-05-26T11:16:40.289" v="167" actId="1076"/>
          <ac:picMkLst>
            <pc:docMk/>
            <pc:sldMk cId="394845357" sldId="275"/>
            <ac:picMk id="3" creationId="{FC807401-94A6-EC19-A0B8-29197F0661AE}"/>
          </ac:picMkLst>
        </pc:picChg>
        <pc:picChg chg="mod">
          <ac:chgData name="Karolina Wlodowska" userId="f55f1d1c-353b-40c9-bd56-cdde97418705" providerId="ADAL" clId="{6C6BCA57-B492-465B-BCED-5DB0C48DECAE}" dt="2023-05-26T11:53:08.127" v="266" actId="1076"/>
          <ac:picMkLst>
            <pc:docMk/>
            <pc:sldMk cId="394845357" sldId="275"/>
            <ac:picMk id="4" creationId="{FBE3C13A-F43D-36A4-FD6E-D13B5EF9582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8DF93-E0AF-4374-B144-669BEE7F247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ACB6B80-404F-4127-8042-FD9406C96D6D}">
      <dgm:prSet custT="1"/>
      <dgm:spPr/>
      <dgm:t>
        <a:bodyPr/>
        <a:lstStyle/>
        <a:p>
          <a:pPr>
            <a:lnSpc>
              <a:spcPct val="100000"/>
            </a:lnSpc>
          </a:pPr>
          <a:r>
            <a:rPr lang="en-GB" sz="1800" dirty="0">
              <a:latin typeface="Arial" panose="020B0604020202020204" pitchFamily="34" charset="0"/>
              <a:cs typeface="Arial" panose="020B0604020202020204" pitchFamily="34" charset="0"/>
            </a:rPr>
            <a:t>Retention of account details – you only register once.</a:t>
          </a:r>
          <a:endParaRPr lang="en-US" sz="1800" dirty="0">
            <a:latin typeface="Arial" panose="020B0604020202020204" pitchFamily="34" charset="0"/>
            <a:cs typeface="Arial" panose="020B0604020202020204" pitchFamily="34" charset="0"/>
          </a:endParaRPr>
        </a:p>
      </dgm:t>
    </dgm:pt>
    <dgm:pt modelId="{821B432C-B892-4AC5-BC23-F3B8A6F30C42}" type="parTrans" cxnId="{9C80DAD1-F439-4A31-87E2-2F915E50A506}">
      <dgm:prSet/>
      <dgm:spPr/>
      <dgm:t>
        <a:bodyPr/>
        <a:lstStyle/>
        <a:p>
          <a:endParaRPr lang="en-US"/>
        </a:p>
      </dgm:t>
    </dgm:pt>
    <dgm:pt modelId="{44729221-D424-43A4-A2DC-841CCAC57344}" type="sibTrans" cxnId="{9C80DAD1-F439-4A31-87E2-2F915E50A506}">
      <dgm:prSet/>
      <dgm:spPr/>
      <dgm:t>
        <a:bodyPr/>
        <a:lstStyle/>
        <a:p>
          <a:pPr>
            <a:lnSpc>
              <a:spcPct val="100000"/>
            </a:lnSpc>
          </a:pPr>
          <a:endParaRPr lang="en-US"/>
        </a:p>
      </dgm:t>
    </dgm:pt>
    <dgm:pt modelId="{24DD884E-EF62-417B-9AFF-AF9EE65DD65F}">
      <dgm:prSet custT="1"/>
      <dgm:spPr/>
      <dgm:t>
        <a:bodyPr/>
        <a:lstStyle/>
        <a:p>
          <a:pPr>
            <a:lnSpc>
              <a:spcPct val="100000"/>
            </a:lnSpc>
          </a:pPr>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dgm:t>
    </dgm:pt>
    <dgm:pt modelId="{4793AD47-D135-4D80-B045-0B85E84D82B2}" type="parTrans" cxnId="{C2BFA1EF-49D3-4147-96B2-5D10ED97526F}">
      <dgm:prSet/>
      <dgm:spPr/>
      <dgm:t>
        <a:bodyPr/>
        <a:lstStyle/>
        <a:p>
          <a:endParaRPr lang="en-US"/>
        </a:p>
      </dgm:t>
    </dgm:pt>
    <dgm:pt modelId="{66B9424C-9AAD-43C2-88D7-25CC24FCEB4C}" type="sibTrans" cxnId="{C2BFA1EF-49D3-4147-96B2-5D10ED97526F}">
      <dgm:prSet/>
      <dgm:spPr/>
      <dgm:t>
        <a:bodyPr/>
        <a:lstStyle/>
        <a:p>
          <a:pPr>
            <a:lnSpc>
              <a:spcPct val="100000"/>
            </a:lnSpc>
          </a:pPr>
          <a:endParaRPr lang="en-US"/>
        </a:p>
      </dgm:t>
    </dgm:pt>
    <dgm:pt modelId="{E6748F08-EB9C-4E93-BB10-C76B60C0A380}">
      <dgm:prSet custT="1"/>
      <dgm:spPr/>
      <dgm:t>
        <a:bodyPr/>
        <a:lstStyle/>
        <a:p>
          <a:pPr>
            <a:lnSpc>
              <a:spcPct val="100000"/>
            </a:lnSpc>
          </a:pPr>
          <a:r>
            <a:rPr lang="en-GB" sz="1800" dirty="0">
              <a:latin typeface="Arial" panose="020B0604020202020204" pitchFamily="34" charset="0"/>
              <a:cs typeface="Arial" panose="020B0604020202020204" pitchFamily="34" charset="0"/>
            </a:rPr>
            <a:t>Certificates available online.</a:t>
          </a:r>
          <a:endParaRPr lang="en-US" sz="1800" dirty="0">
            <a:latin typeface="Arial" panose="020B0604020202020204" pitchFamily="34" charset="0"/>
            <a:cs typeface="Arial" panose="020B0604020202020204" pitchFamily="34" charset="0"/>
          </a:endParaRPr>
        </a:p>
      </dgm:t>
    </dgm:pt>
    <dgm:pt modelId="{67CF43FD-3E20-4086-85F8-FE70C41D462F}" type="parTrans" cxnId="{A3EBDB22-63A1-40F8-8562-92C0CB5D0690}">
      <dgm:prSet/>
      <dgm:spPr/>
      <dgm:t>
        <a:bodyPr/>
        <a:lstStyle/>
        <a:p>
          <a:endParaRPr lang="en-US"/>
        </a:p>
      </dgm:t>
    </dgm:pt>
    <dgm:pt modelId="{5CE2A820-D42C-4FF1-8CF3-3175213ED542}" type="sibTrans" cxnId="{A3EBDB22-63A1-40F8-8562-92C0CB5D0690}">
      <dgm:prSet/>
      <dgm:spPr/>
      <dgm:t>
        <a:bodyPr/>
        <a:lstStyle/>
        <a:p>
          <a:pPr>
            <a:lnSpc>
              <a:spcPct val="100000"/>
            </a:lnSpc>
          </a:pPr>
          <a:endParaRPr lang="en-US"/>
        </a:p>
      </dgm:t>
    </dgm:pt>
    <dgm:pt modelId="{199B408A-45C5-4368-B9A6-A328D4016220}">
      <dgm:prSet custT="1"/>
      <dgm:spPr/>
      <dgm:t>
        <a:bodyPr/>
        <a:lstStyle/>
        <a:p>
          <a:pPr>
            <a:lnSpc>
              <a:spcPct val="100000"/>
            </a:lnSpc>
          </a:pPr>
          <a:r>
            <a:rPr lang="en-GB" sz="1800" dirty="0">
              <a:latin typeface="Arial" panose="020B0604020202020204" pitchFamily="34" charset="0"/>
              <a:cs typeface="Arial" panose="020B0604020202020204" pitchFamily="34" charset="0"/>
            </a:rPr>
            <a:t>Better administrative processes – more efficient for staff at NHSE so we use our time better to support you.</a:t>
          </a:r>
          <a:endParaRPr lang="en-US" sz="1800" dirty="0">
            <a:latin typeface="Arial" panose="020B0604020202020204" pitchFamily="34" charset="0"/>
            <a:cs typeface="Arial" panose="020B0604020202020204" pitchFamily="34" charset="0"/>
          </a:endParaRPr>
        </a:p>
      </dgm:t>
    </dgm:pt>
    <dgm:pt modelId="{B86A1778-6294-4979-848A-071873836E55}" type="parTrans" cxnId="{3B6FA578-ED40-4802-94AC-2F0CFB0D928E}">
      <dgm:prSet/>
      <dgm:spPr/>
      <dgm:t>
        <a:bodyPr/>
        <a:lstStyle/>
        <a:p>
          <a:endParaRPr lang="en-US"/>
        </a:p>
      </dgm:t>
    </dgm:pt>
    <dgm:pt modelId="{D96D370C-51C2-4F00-A477-3DA90F79E6BF}" type="sibTrans" cxnId="{3B6FA578-ED40-4802-94AC-2F0CFB0D928E}">
      <dgm:prSet/>
      <dgm:spPr/>
      <dgm:t>
        <a:bodyPr/>
        <a:lstStyle/>
        <a:p>
          <a:pPr>
            <a:lnSpc>
              <a:spcPct val="100000"/>
            </a:lnSpc>
          </a:pPr>
          <a:endParaRPr lang="en-US"/>
        </a:p>
      </dgm:t>
    </dgm:pt>
    <dgm:pt modelId="{E3B672AC-004F-4D41-B070-AF9D888334FB}">
      <dgm:prSet custT="1"/>
      <dgm:spPr/>
      <dgm:t>
        <a:bodyPr/>
        <a:lstStyle/>
        <a:p>
          <a:pPr>
            <a:lnSpc>
              <a:spcPct val="100000"/>
            </a:lnSpc>
          </a:pPr>
          <a:r>
            <a:rPr lang="en-GB" sz="1800" dirty="0">
              <a:latin typeface="Arial" panose="020B0604020202020204" pitchFamily="34" charset="0"/>
              <a:cs typeface="Arial" panose="020B0604020202020204" pitchFamily="34" charset="0"/>
            </a:rPr>
            <a:t>One stop-shop for NHSE courses.</a:t>
          </a:r>
          <a:endParaRPr lang="en-US" sz="1800" dirty="0">
            <a:latin typeface="Arial" panose="020B0604020202020204" pitchFamily="34" charset="0"/>
            <a:cs typeface="Arial" panose="020B0604020202020204" pitchFamily="34" charset="0"/>
          </a:endParaRPr>
        </a:p>
      </dgm:t>
    </dgm:pt>
    <dgm:pt modelId="{079A9B66-46FA-4130-9489-B3F5041D7E25}" type="parTrans" cxnId="{82FAA2E0-9017-4A74-9476-B78FAB6A675F}">
      <dgm:prSet/>
      <dgm:spPr/>
      <dgm:t>
        <a:bodyPr/>
        <a:lstStyle/>
        <a:p>
          <a:endParaRPr lang="en-US"/>
        </a:p>
      </dgm:t>
    </dgm:pt>
    <dgm:pt modelId="{7A60D91C-9C44-477D-9D40-F83DBBED655E}" type="sibTrans" cxnId="{82FAA2E0-9017-4A74-9476-B78FAB6A675F}">
      <dgm:prSet/>
      <dgm:spPr/>
      <dgm:t>
        <a:bodyPr/>
        <a:lstStyle/>
        <a:p>
          <a:endParaRPr lang="en-US"/>
        </a:p>
      </dgm:t>
    </dgm:pt>
    <dgm:pt modelId="{127E64F3-60C4-4D12-A098-A17AEF1CAFA7}" type="pres">
      <dgm:prSet presAssocID="{C078DF93-E0AF-4374-B144-669BEE7F2479}" presName="root" presStyleCnt="0">
        <dgm:presLayoutVars>
          <dgm:dir/>
          <dgm:resizeHandles val="exact"/>
        </dgm:presLayoutVars>
      </dgm:prSet>
      <dgm:spPr/>
    </dgm:pt>
    <dgm:pt modelId="{058A32AD-839B-4958-9466-2006D586C1D8}" type="pres">
      <dgm:prSet presAssocID="{C078DF93-E0AF-4374-B144-669BEE7F2479}" presName="container" presStyleCnt="0">
        <dgm:presLayoutVars>
          <dgm:dir/>
          <dgm:resizeHandles val="exact"/>
        </dgm:presLayoutVars>
      </dgm:prSet>
      <dgm:spPr/>
    </dgm:pt>
    <dgm:pt modelId="{ED3688B7-A364-4F25-8166-8A23652740FF}" type="pres">
      <dgm:prSet presAssocID="{FACB6B80-404F-4127-8042-FD9406C96D6D}" presName="compNode" presStyleCnt="0"/>
      <dgm:spPr/>
    </dgm:pt>
    <dgm:pt modelId="{33076808-CA06-49D3-94B6-4FA1373251D2}" type="pres">
      <dgm:prSet presAssocID="{FACB6B80-404F-4127-8042-FD9406C96D6D}" presName="iconBgRect" presStyleLbl="bgShp" presStyleIdx="0" presStyleCnt="5"/>
      <dgm:spPr>
        <a:solidFill>
          <a:srgbClr val="005EB8"/>
        </a:solidFill>
      </dgm:spPr>
    </dgm:pt>
    <dgm:pt modelId="{2161A17A-6F57-4F6A-9437-119872303126}" type="pres">
      <dgm:prSet presAssocID="{FACB6B80-404F-4127-8042-FD9406C96D6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re With Person"/>
        </a:ext>
      </dgm:extLst>
    </dgm:pt>
    <dgm:pt modelId="{5D007331-7D7E-48D2-A5BB-4B0EF8654BE9}" type="pres">
      <dgm:prSet presAssocID="{FACB6B80-404F-4127-8042-FD9406C96D6D}" presName="spaceRect" presStyleCnt="0"/>
      <dgm:spPr/>
    </dgm:pt>
    <dgm:pt modelId="{2349819D-7A5D-4DFA-B0FD-EE9334640D49}" type="pres">
      <dgm:prSet presAssocID="{FACB6B80-404F-4127-8042-FD9406C96D6D}" presName="textRect" presStyleLbl="revTx" presStyleIdx="0" presStyleCnt="5" custScaleY="122996">
        <dgm:presLayoutVars>
          <dgm:chMax val="1"/>
          <dgm:chPref val="1"/>
        </dgm:presLayoutVars>
      </dgm:prSet>
      <dgm:spPr/>
    </dgm:pt>
    <dgm:pt modelId="{D9F3E150-0A4B-47B6-9A4C-D63F64FC61A4}" type="pres">
      <dgm:prSet presAssocID="{44729221-D424-43A4-A2DC-841CCAC57344}" presName="sibTrans" presStyleLbl="sibTrans2D1" presStyleIdx="0" presStyleCnt="0"/>
      <dgm:spPr/>
    </dgm:pt>
    <dgm:pt modelId="{13F3F998-668C-4EF9-8B47-26A2B36395BD}" type="pres">
      <dgm:prSet presAssocID="{24DD884E-EF62-417B-9AFF-AF9EE65DD65F}" presName="compNode" presStyleCnt="0"/>
      <dgm:spPr/>
    </dgm:pt>
    <dgm:pt modelId="{29B4A73C-4CC2-4DA4-863D-EE513B3DDAA3}" type="pres">
      <dgm:prSet presAssocID="{24DD884E-EF62-417B-9AFF-AF9EE65DD65F}" presName="iconBgRect" presStyleLbl="bgShp" presStyleIdx="1" presStyleCnt="5"/>
      <dgm:spPr>
        <a:solidFill>
          <a:srgbClr val="005EB8"/>
        </a:solidFill>
      </dgm:spPr>
    </dgm:pt>
    <dgm:pt modelId="{2A35E9B4-B1A1-459D-ACBA-250EB5FD63E6}" type="pres">
      <dgm:prSet presAssocID="{24DD884E-EF62-417B-9AFF-AF9EE65DD65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15A82821-E5B3-4E29-BC16-6942274209CE}" type="pres">
      <dgm:prSet presAssocID="{24DD884E-EF62-417B-9AFF-AF9EE65DD65F}" presName="spaceRect" presStyleCnt="0"/>
      <dgm:spPr/>
    </dgm:pt>
    <dgm:pt modelId="{3B4145EB-CC17-4918-B362-D572092B534F}" type="pres">
      <dgm:prSet presAssocID="{24DD884E-EF62-417B-9AFF-AF9EE65DD65F}" presName="textRect" presStyleLbl="revTx" presStyleIdx="1" presStyleCnt="5">
        <dgm:presLayoutVars>
          <dgm:chMax val="1"/>
          <dgm:chPref val="1"/>
        </dgm:presLayoutVars>
      </dgm:prSet>
      <dgm:spPr/>
    </dgm:pt>
    <dgm:pt modelId="{23AC4B08-5E5E-4B73-B59B-C8A919311932}" type="pres">
      <dgm:prSet presAssocID="{66B9424C-9AAD-43C2-88D7-25CC24FCEB4C}" presName="sibTrans" presStyleLbl="sibTrans2D1" presStyleIdx="0" presStyleCnt="0"/>
      <dgm:spPr/>
    </dgm:pt>
    <dgm:pt modelId="{5AE7A712-F8C0-47F7-906E-2FD62AC684F1}" type="pres">
      <dgm:prSet presAssocID="{E6748F08-EB9C-4E93-BB10-C76B60C0A380}" presName="compNode" presStyleCnt="0"/>
      <dgm:spPr/>
    </dgm:pt>
    <dgm:pt modelId="{23ADE94B-024C-4B6F-B8FA-8ADE121C18BA}" type="pres">
      <dgm:prSet presAssocID="{E6748F08-EB9C-4E93-BB10-C76B60C0A380}" presName="iconBgRect" presStyleLbl="bgShp" presStyleIdx="2" presStyleCnt="5" custLinFactX="-396768" custLinFactY="99437" custLinFactNeighborX="-400000" custLinFactNeighborY="100000"/>
      <dgm:spPr>
        <a:solidFill>
          <a:srgbClr val="005EB8"/>
        </a:solidFill>
      </dgm:spPr>
    </dgm:pt>
    <dgm:pt modelId="{6B9CF21C-B6BC-418C-8717-76806AFDBB52}" type="pres">
      <dgm:prSet presAssocID="{E6748F08-EB9C-4E93-BB10-C76B60C0A380}" presName="iconRect" presStyleLbl="node1" presStyleIdx="2" presStyleCnt="5" custLinFactX="-673737" custLinFactY="143856" custLinFactNeighborX="-700000" custLinFactNeighborY="2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35E48FDE-DDBD-4623-84DA-AACA3F669893}" type="pres">
      <dgm:prSet presAssocID="{E6748F08-EB9C-4E93-BB10-C76B60C0A380}" presName="spaceRect" presStyleCnt="0"/>
      <dgm:spPr/>
    </dgm:pt>
    <dgm:pt modelId="{2004EEED-8A72-47EE-BCA3-039C4BE5F5D5}" type="pres">
      <dgm:prSet presAssocID="{E6748F08-EB9C-4E93-BB10-C76B60C0A380}" presName="textRect" presStyleLbl="revTx" presStyleIdx="2" presStyleCnt="5" custLinFactX="-141933" custLinFactY="99437" custLinFactNeighborX="-200000" custLinFactNeighborY="100000">
        <dgm:presLayoutVars>
          <dgm:chMax val="1"/>
          <dgm:chPref val="1"/>
        </dgm:presLayoutVars>
      </dgm:prSet>
      <dgm:spPr/>
    </dgm:pt>
    <dgm:pt modelId="{F2B96F6B-652C-4F67-8992-431E42CF9A59}" type="pres">
      <dgm:prSet presAssocID="{5CE2A820-D42C-4FF1-8CF3-3175213ED542}" presName="sibTrans" presStyleLbl="sibTrans2D1" presStyleIdx="0" presStyleCnt="0"/>
      <dgm:spPr/>
    </dgm:pt>
    <dgm:pt modelId="{E67885C9-E7B8-4323-9EFA-6AD6DA3A0856}" type="pres">
      <dgm:prSet presAssocID="{199B408A-45C5-4368-B9A6-A328D4016220}" presName="compNode" presStyleCnt="0"/>
      <dgm:spPr/>
    </dgm:pt>
    <dgm:pt modelId="{E43620A8-8294-4BD6-8BA5-BD7DE0EC25F3}" type="pres">
      <dgm:prSet presAssocID="{199B408A-45C5-4368-B9A6-A328D4016220}" presName="iconBgRect" presStyleLbl="bgShp" presStyleIdx="3" presStyleCnt="5" custLinFactX="400000" custLinFactY="-87630" custLinFactNeighborX="400731" custLinFactNeighborY="-100000"/>
      <dgm:spPr>
        <a:solidFill>
          <a:srgbClr val="005EB8"/>
        </a:solidFill>
      </dgm:spPr>
    </dgm:pt>
    <dgm:pt modelId="{3F431456-4467-4673-9B9E-A4851573DD03}" type="pres">
      <dgm:prSet presAssocID="{199B408A-45C5-4368-B9A6-A328D4016220}" presName="iconRect" presStyleLbl="node1" presStyleIdx="3" presStyleCnt="5" custLinFactX="676014" custLinFactY="-134412" custLinFactNeighborX="700000" custLinFactNeighborY="-2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39BB6304-CB31-48CC-9EE6-7718862A7EA4}" type="pres">
      <dgm:prSet presAssocID="{199B408A-45C5-4368-B9A6-A328D4016220}" presName="spaceRect" presStyleCnt="0"/>
      <dgm:spPr/>
    </dgm:pt>
    <dgm:pt modelId="{59B92AC6-2917-417D-868F-34745746877A}" type="pres">
      <dgm:prSet presAssocID="{199B408A-45C5-4368-B9A6-A328D4016220}" presName="textRect" presStyleLbl="revTx" presStyleIdx="3" presStyleCnt="5" custLinFactX="137332" custLinFactY="-41386" custLinFactNeighborX="200000" custLinFactNeighborY="-100000">
        <dgm:presLayoutVars>
          <dgm:chMax val="1"/>
          <dgm:chPref val="1"/>
        </dgm:presLayoutVars>
      </dgm:prSet>
      <dgm:spPr/>
    </dgm:pt>
    <dgm:pt modelId="{F00733AA-5209-4129-970F-ED31C68CB758}" type="pres">
      <dgm:prSet presAssocID="{D96D370C-51C2-4F00-A477-3DA90F79E6BF}" presName="sibTrans" presStyleLbl="sibTrans2D1" presStyleIdx="0" presStyleCnt="0"/>
      <dgm:spPr/>
    </dgm:pt>
    <dgm:pt modelId="{4D2CD934-A4B8-445E-9065-2098885773E4}" type="pres">
      <dgm:prSet presAssocID="{E3B672AC-004F-4D41-B070-AF9D888334FB}" presName="compNode" presStyleCnt="0"/>
      <dgm:spPr/>
    </dgm:pt>
    <dgm:pt modelId="{1D506010-52E9-4363-BC82-1598441046C3}" type="pres">
      <dgm:prSet presAssocID="{E3B672AC-004F-4D41-B070-AF9D888334FB}" presName="iconBgRect" presStyleLbl="bgShp" presStyleIdx="4" presStyleCnt="5" custLinFactNeighborX="-1321" custLinFactNeighborY="13812"/>
      <dgm:spPr>
        <a:solidFill>
          <a:srgbClr val="005EB8"/>
        </a:solidFill>
      </dgm:spPr>
    </dgm:pt>
    <dgm:pt modelId="{49B7D150-E672-4E8E-8254-4B45C5E2E60A}" type="pres">
      <dgm:prSet presAssocID="{E3B672AC-004F-4D41-B070-AF9D888334FB}" presName="iconRect" presStyleLbl="node1" presStyleIdx="4" presStyleCnt="5" custLinFactNeighborX="-4556" custLinFactNeighborY="2381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osk"/>
        </a:ext>
      </dgm:extLst>
    </dgm:pt>
    <dgm:pt modelId="{A9FD6874-6A5B-45B9-94E0-FA363D5AD86F}" type="pres">
      <dgm:prSet presAssocID="{E3B672AC-004F-4D41-B070-AF9D888334FB}" presName="spaceRect" presStyleCnt="0"/>
      <dgm:spPr/>
    </dgm:pt>
    <dgm:pt modelId="{CFEF50A9-296F-4144-8435-E6BF9B952190}" type="pres">
      <dgm:prSet presAssocID="{E3B672AC-004F-4D41-B070-AF9D888334FB}" presName="textRect" presStyleLbl="revTx" presStyleIdx="4" presStyleCnt="5" custLinFactNeighborX="-4485" custLinFactNeighborY="13812">
        <dgm:presLayoutVars>
          <dgm:chMax val="1"/>
          <dgm:chPref val="1"/>
        </dgm:presLayoutVars>
      </dgm:prSet>
      <dgm:spPr/>
    </dgm:pt>
  </dgm:ptLst>
  <dgm:cxnLst>
    <dgm:cxn modelId="{61F37606-B9BF-4D53-A433-ED1E39C14FA9}" type="presOf" srcId="{44729221-D424-43A4-A2DC-841CCAC57344}" destId="{D9F3E150-0A4B-47B6-9A4C-D63F64FC61A4}" srcOrd="0" destOrd="0" presId="urn:microsoft.com/office/officeart/2018/2/layout/IconCircleList"/>
    <dgm:cxn modelId="{716BEC1D-C80C-477C-9E92-91DAE247F8FE}" type="presOf" srcId="{199B408A-45C5-4368-B9A6-A328D4016220}" destId="{59B92AC6-2917-417D-868F-34745746877A}" srcOrd="0" destOrd="0" presId="urn:microsoft.com/office/officeart/2018/2/layout/IconCircleList"/>
    <dgm:cxn modelId="{4CB53C1F-065A-4A5C-A161-E7A46ABFE6B7}" type="presOf" srcId="{5CE2A820-D42C-4FF1-8CF3-3175213ED542}" destId="{F2B96F6B-652C-4F67-8992-431E42CF9A59}" srcOrd="0" destOrd="0" presId="urn:microsoft.com/office/officeart/2018/2/layout/IconCircleList"/>
    <dgm:cxn modelId="{A3EBDB22-63A1-40F8-8562-92C0CB5D0690}" srcId="{C078DF93-E0AF-4374-B144-669BEE7F2479}" destId="{E6748F08-EB9C-4E93-BB10-C76B60C0A380}" srcOrd="2" destOrd="0" parTransId="{67CF43FD-3E20-4086-85F8-FE70C41D462F}" sibTransId="{5CE2A820-D42C-4FF1-8CF3-3175213ED542}"/>
    <dgm:cxn modelId="{2A3FA95C-2D2A-4AE7-A9D8-3D27490BDB3C}" type="presOf" srcId="{D96D370C-51C2-4F00-A477-3DA90F79E6BF}" destId="{F00733AA-5209-4129-970F-ED31C68CB758}" srcOrd="0" destOrd="0" presId="urn:microsoft.com/office/officeart/2018/2/layout/IconCircleList"/>
    <dgm:cxn modelId="{63084061-697E-4660-8882-AE6FDC762892}" type="presOf" srcId="{E6748F08-EB9C-4E93-BB10-C76B60C0A380}" destId="{2004EEED-8A72-47EE-BCA3-039C4BE5F5D5}" srcOrd="0" destOrd="0" presId="urn:microsoft.com/office/officeart/2018/2/layout/IconCircleList"/>
    <dgm:cxn modelId="{BE40D04C-2B58-4F96-9719-6DEBEC3ABF41}" type="presOf" srcId="{FACB6B80-404F-4127-8042-FD9406C96D6D}" destId="{2349819D-7A5D-4DFA-B0FD-EE9334640D49}" srcOrd="0" destOrd="0" presId="urn:microsoft.com/office/officeart/2018/2/layout/IconCircleList"/>
    <dgm:cxn modelId="{3B6FA578-ED40-4802-94AC-2F0CFB0D928E}" srcId="{C078DF93-E0AF-4374-B144-669BEE7F2479}" destId="{199B408A-45C5-4368-B9A6-A328D4016220}" srcOrd="3" destOrd="0" parTransId="{B86A1778-6294-4979-848A-071873836E55}" sibTransId="{D96D370C-51C2-4F00-A477-3DA90F79E6BF}"/>
    <dgm:cxn modelId="{831EF259-89F1-4C48-B4B0-72A07E843783}" type="presOf" srcId="{66B9424C-9AAD-43C2-88D7-25CC24FCEB4C}" destId="{23AC4B08-5E5E-4B73-B59B-C8A919311932}" srcOrd="0" destOrd="0" presId="urn:microsoft.com/office/officeart/2018/2/layout/IconCircleList"/>
    <dgm:cxn modelId="{05469988-B8E7-4B01-9C14-15AB6134EAE9}" type="presOf" srcId="{E3B672AC-004F-4D41-B070-AF9D888334FB}" destId="{CFEF50A9-296F-4144-8435-E6BF9B952190}" srcOrd="0" destOrd="0" presId="urn:microsoft.com/office/officeart/2018/2/layout/IconCircleList"/>
    <dgm:cxn modelId="{E3A66C9D-3FB0-482F-BF3F-CDB16D7AFB67}" type="presOf" srcId="{C078DF93-E0AF-4374-B144-669BEE7F2479}" destId="{127E64F3-60C4-4D12-A098-A17AEF1CAFA7}" srcOrd="0" destOrd="0" presId="urn:microsoft.com/office/officeart/2018/2/layout/IconCircleList"/>
    <dgm:cxn modelId="{9C80DAD1-F439-4A31-87E2-2F915E50A506}" srcId="{C078DF93-E0AF-4374-B144-669BEE7F2479}" destId="{FACB6B80-404F-4127-8042-FD9406C96D6D}" srcOrd="0" destOrd="0" parTransId="{821B432C-B892-4AC5-BC23-F3B8A6F30C42}" sibTransId="{44729221-D424-43A4-A2DC-841CCAC57344}"/>
    <dgm:cxn modelId="{E7D950DC-685F-4302-A5E0-37C9D1724EFD}" type="presOf" srcId="{24DD884E-EF62-417B-9AFF-AF9EE65DD65F}" destId="{3B4145EB-CC17-4918-B362-D572092B534F}" srcOrd="0" destOrd="0" presId="urn:microsoft.com/office/officeart/2018/2/layout/IconCircleList"/>
    <dgm:cxn modelId="{82FAA2E0-9017-4A74-9476-B78FAB6A675F}" srcId="{C078DF93-E0AF-4374-B144-669BEE7F2479}" destId="{E3B672AC-004F-4D41-B070-AF9D888334FB}" srcOrd="4" destOrd="0" parTransId="{079A9B66-46FA-4130-9489-B3F5041D7E25}" sibTransId="{7A60D91C-9C44-477D-9D40-F83DBBED655E}"/>
    <dgm:cxn modelId="{C2BFA1EF-49D3-4147-96B2-5D10ED97526F}" srcId="{C078DF93-E0AF-4374-B144-669BEE7F2479}" destId="{24DD884E-EF62-417B-9AFF-AF9EE65DD65F}" srcOrd="1" destOrd="0" parTransId="{4793AD47-D135-4D80-B045-0B85E84D82B2}" sibTransId="{66B9424C-9AAD-43C2-88D7-25CC24FCEB4C}"/>
    <dgm:cxn modelId="{43EFCCD9-EA96-4B0A-B618-F035E4B7BE28}" type="presParOf" srcId="{127E64F3-60C4-4D12-A098-A17AEF1CAFA7}" destId="{058A32AD-839B-4958-9466-2006D586C1D8}" srcOrd="0" destOrd="0" presId="urn:microsoft.com/office/officeart/2018/2/layout/IconCircleList"/>
    <dgm:cxn modelId="{051BD9A4-4A74-4D67-83A9-197D064B5ECD}" type="presParOf" srcId="{058A32AD-839B-4958-9466-2006D586C1D8}" destId="{ED3688B7-A364-4F25-8166-8A23652740FF}" srcOrd="0" destOrd="0" presId="urn:microsoft.com/office/officeart/2018/2/layout/IconCircleList"/>
    <dgm:cxn modelId="{6B970A26-0A97-45FC-8D34-5AACEEA5B18B}" type="presParOf" srcId="{ED3688B7-A364-4F25-8166-8A23652740FF}" destId="{33076808-CA06-49D3-94B6-4FA1373251D2}" srcOrd="0" destOrd="0" presId="urn:microsoft.com/office/officeart/2018/2/layout/IconCircleList"/>
    <dgm:cxn modelId="{9972C2D2-0F3E-4935-B411-9F4D7B565224}" type="presParOf" srcId="{ED3688B7-A364-4F25-8166-8A23652740FF}" destId="{2161A17A-6F57-4F6A-9437-119872303126}" srcOrd="1" destOrd="0" presId="urn:microsoft.com/office/officeart/2018/2/layout/IconCircleList"/>
    <dgm:cxn modelId="{B851A231-D051-4522-84F5-6BE0E3AD44DF}" type="presParOf" srcId="{ED3688B7-A364-4F25-8166-8A23652740FF}" destId="{5D007331-7D7E-48D2-A5BB-4B0EF8654BE9}" srcOrd="2" destOrd="0" presId="urn:microsoft.com/office/officeart/2018/2/layout/IconCircleList"/>
    <dgm:cxn modelId="{AE67B045-D2E5-4712-BE40-567D09EEEEF5}" type="presParOf" srcId="{ED3688B7-A364-4F25-8166-8A23652740FF}" destId="{2349819D-7A5D-4DFA-B0FD-EE9334640D49}" srcOrd="3" destOrd="0" presId="urn:microsoft.com/office/officeart/2018/2/layout/IconCircleList"/>
    <dgm:cxn modelId="{1AD205EE-B0F3-4440-8C53-099587CA0C47}" type="presParOf" srcId="{058A32AD-839B-4958-9466-2006D586C1D8}" destId="{D9F3E150-0A4B-47B6-9A4C-D63F64FC61A4}" srcOrd="1" destOrd="0" presId="urn:microsoft.com/office/officeart/2018/2/layout/IconCircleList"/>
    <dgm:cxn modelId="{99D3A434-36FC-4B3F-86E4-598C460B5FDB}" type="presParOf" srcId="{058A32AD-839B-4958-9466-2006D586C1D8}" destId="{13F3F998-668C-4EF9-8B47-26A2B36395BD}" srcOrd="2" destOrd="0" presId="urn:microsoft.com/office/officeart/2018/2/layout/IconCircleList"/>
    <dgm:cxn modelId="{7169980C-D7D2-4AE9-8223-475173EC182F}" type="presParOf" srcId="{13F3F998-668C-4EF9-8B47-26A2B36395BD}" destId="{29B4A73C-4CC2-4DA4-863D-EE513B3DDAA3}" srcOrd="0" destOrd="0" presId="urn:microsoft.com/office/officeart/2018/2/layout/IconCircleList"/>
    <dgm:cxn modelId="{97005FFA-F9C9-416B-8002-CDD22424E522}" type="presParOf" srcId="{13F3F998-668C-4EF9-8B47-26A2B36395BD}" destId="{2A35E9B4-B1A1-459D-ACBA-250EB5FD63E6}" srcOrd="1" destOrd="0" presId="urn:microsoft.com/office/officeart/2018/2/layout/IconCircleList"/>
    <dgm:cxn modelId="{8DB02EFA-3CDB-48E9-8039-706C475E5B05}" type="presParOf" srcId="{13F3F998-668C-4EF9-8B47-26A2B36395BD}" destId="{15A82821-E5B3-4E29-BC16-6942274209CE}" srcOrd="2" destOrd="0" presId="urn:microsoft.com/office/officeart/2018/2/layout/IconCircleList"/>
    <dgm:cxn modelId="{4DCEEDEF-53B8-4846-AC0B-9398AC4DB43C}" type="presParOf" srcId="{13F3F998-668C-4EF9-8B47-26A2B36395BD}" destId="{3B4145EB-CC17-4918-B362-D572092B534F}" srcOrd="3" destOrd="0" presId="urn:microsoft.com/office/officeart/2018/2/layout/IconCircleList"/>
    <dgm:cxn modelId="{DE521E96-16B8-47A1-9596-4C2CDA853C04}" type="presParOf" srcId="{058A32AD-839B-4958-9466-2006D586C1D8}" destId="{23AC4B08-5E5E-4B73-B59B-C8A919311932}" srcOrd="3" destOrd="0" presId="urn:microsoft.com/office/officeart/2018/2/layout/IconCircleList"/>
    <dgm:cxn modelId="{BAC7A107-1425-4FD1-958C-7E703DFB1ADC}" type="presParOf" srcId="{058A32AD-839B-4958-9466-2006D586C1D8}" destId="{5AE7A712-F8C0-47F7-906E-2FD62AC684F1}" srcOrd="4" destOrd="0" presId="urn:microsoft.com/office/officeart/2018/2/layout/IconCircleList"/>
    <dgm:cxn modelId="{C6EE30DF-39BE-4B81-8872-D388AE9A537B}" type="presParOf" srcId="{5AE7A712-F8C0-47F7-906E-2FD62AC684F1}" destId="{23ADE94B-024C-4B6F-B8FA-8ADE121C18BA}" srcOrd="0" destOrd="0" presId="urn:microsoft.com/office/officeart/2018/2/layout/IconCircleList"/>
    <dgm:cxn modelId="{86F444E0-77E7-4CAB-80F0-1CA79F288489}" type="presParOf" srcId="{5AE7A712-F8C0-47F7-906E-2FD62AC684F1}" destId="{6B9CF21C-B6BC-418C-8717-76806AFDBB52}" srcOrd="1" destOrd="0" presId="urn:microsoft.com/office/officeart/2018/2/layout/IconCircleList"/>
    <dgm:cxn modelId="{80BEAA7E-6520-489C-8E85-2C7759017DF3}" type="presParOf" srcId="{5AE7A712-F8C0-47F7-906E-2FD62AC684F1}" destId="{35E48FDE-DDBD-4623-84DA-AACA3F669893}" srcOrd="2" destOrd="0" presId="urn:microsoft.com/office/officeart/2018/2/layout/IconCircleList"/>
    <dgm:cxn modelId="{626E50A2-F851-423C-9585-259999BE5552}" type="presParOf" srcId="{5AE7A712-F8C0-47F7-906E-2FD62AC684F1}" destId="{2004EEED-8A72-47EE-BCA3-039C4BE5F5D5}" srcOrd="3" destOrd="0" presId="urn:microsoft.com/office/officeart/2018/2/layout/IconCircleList"/>
    <dgm:cxn modelId="{57C2BDF6-9519-48B8-9635-F8A2300F3D32}" type="presParOf" srcId="{058A32AD-839B-4958-9466-2006D586C1D8}" destId="{F2B96F6B-652C-4F67-8992-431E42CF9A59}" srcOrd="5" destOrd="0" presId="urn:microsoft.com/office/officeart/2018/2/layout/IconCircleList"/>
    <dgm:cxn modelId="{EFC4069F-A06C-4348-B2A4-DEED062AE666}" type="presParOf" srcId="{058A32AD-839B-4958-9466-2006D586C1D8}" destId="{E67885C9-E7B8-4323-9EFA-6AD6DA3A0856}" srcOrd="6" destOrd="0" presId="urn:microsoft.com/office/officeart/2018/2/layout/IconCircleList"/>
    <dgm:cxn modelId="{0294DAD3-6AD1-4ED5-8AC5-2A444A006622}" type="presParOf" srcId="{E67885C9-E7B8-4323-9EFA-6AD6DA3A0856}" destId="{E43620A8-8294-4BD6-8BA5-BD7DE0EC25F3}" srcOrd="0" destOrd="0" presId="urn:microsoft.com/office/officeart/2018/2/layout/IconCircleList"/>
    <dgm:cxn modelId="{F8FF5135-C38A-47AF-999B-F5AF56A008A4}" type="presParOf" srcId="{E67885C9-E7B8-4323-9EFA-6AD6DA3A0856}" destId="{3F431456-4467-4673-9B9E-A4851573DD03}" srcOrd="1" destOrd="0" presId="urn:microsoft.com/office/officeart/2018/2/layout/IconCircleList"/>
    <dgm:cxn modelId="{30943663-DE45-477A-B7B4-E99DA769C4F0}" type="presParOf" srcId="{E67885C9-E7B8-4323-9EFA-6AD6DA3A0856}" destId="{39BB6304-CB31-48CC-9EE6-7718862A7EA4}" srcOrd="2" destOrd="0" presId="urn:microsoft.com/office/officeart/2018/2/layout/IconCircleList"/>
    <dgm:cxn modelId="{8F3A83F3-9EA5-4BEC-9362-ECC2302481E6}" type="presParOf" srcId="{E67885C9-E7B8-4323-9EFA-6AD6DA3A0856}" destId="{59B92AC6-2917-417D-868F-34745746877A}" srcOrd="3" destOrd="0" presId="urn:microsoft.com/office/officeart/2018/2/layout/IconCircleList"/>
    <dgm:cxn modelId="{B04358F1-3330-4D0B-A98C-66FD7475ECF4}" type="presParOf" srcId="{058A32AD-839B-4958-9466-2006D586C1D8}" destId="{F00733AA-5209-4129-970F-ED31C68CB758}" srcOrd="7" destOrd="0" presId="urn:microsoft.com/office/officeart/2018/2/layout/IconCircleList"/>
    <dgm:cxn modelId="{DB4A8985-1743-4BBB-AF34-87AA8A339782}" type="presParOf" srcId="{058A32AD-839B-4958-9466-2006D586C1D8}" destId="{4D2CD934-A4B8-445E-9065-2098885773E4}" srcOrd="8" destOrd="0" presId="urn:microsoft.com/office/officeart/2018/2/layout/IconCircleList"/>
    <dgm:cxn modelId="{49529DE7-194E-458E-A62D-C2435EC53721}" type="presParOf" srcId="{4D2CD934-A4B8-445E-9065-2098885773E4}" destId="{1D506010-52E9-4363-BC82-1598441046C3}" srcOrd="0" destOrd="0" presId="urn:microsoft.com/office/officeart/2018/2/layout/IconCircleList"/>
    <dgm:cxn modelId="{ECF5C28E-73FE-4986-B154-DB249D5613A5}" type="presParOf" srcId="{4D2CD934-A4B8-445E-9065-2098885773E4}" destId="{49B7D150-E672-4E8E-8254-4B45C5E2E60A}" srcOrd="1" destOrd="0" presId="urn:microsoft.com/office/officeart/2018/2/layout/IconCircleList"/>
    <dgm:cxn modelId="{4213FFD5-B439-4F2D-8E6D-7C39BA5C37B1}" type="presParOf" srcId="{4D2CD934-A4B8-445E-9065-2098885773E4}" destId="{A9FD6874-6A5B-45B9-94E0-FA363D5AD86F}" srcOrd="2" destOrd="0" presId="urn:microsoft.com/office/officeart/2018/2/layout/IconCircleList"/>
    <dgm:cxn modelId="{33A23C78-2011-4312-8982-5D7190D96471}" type="presParOf" srcId="{4D2CD934-A4B8-445E-9065-2098885773E4}" destId="{CFEF50A9-296F-4144-8435-E6BF9B952190}"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76808-CA06-49D3-94B6-4FA1373251D2}">
      <dsp:nvSpPr>
        <dsp:cNvPr id="0" name=""/>
        <dsp:cNvSpPr/>
      </dsp:nvSpPr>
      <dsp:spPr>
        <a:xfrm>
          <a:off x="95288" y="727592"/>
          <a:ext cx="898734" cy="898734"/>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2161A17A-6F57-4F6A-9437-119872303126}">
      <dsp:nvSpPr>
        <dsp:cNvPr id="0" name=""/>
        <dsp:cNvSpPr/>
      </dsp:nvSpPr>
      <dsp:spPr>
        <a:xfrm>
          <a:off x="284022" y="916326"/>
          <a:ext cx="521265" cy="5212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49819D-7A5D-4DFA-B0FD-EE9334640D49}">
      <dsp:nvSpPr>
        <dsp:cNvPr id="0" name=""/>
        <dsp:cNvSpPr/>
      </dsp:nvSpPr>
      <dsp:spPr>
        <a:xfrm>
          <a:off x="1186607" y="624255"/>
          <a:ext cx="2118444" cy="1105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Arial" panose="020B0604020202020204" pitchFamily="34" charset="0"/>
              <a:cs typeface="Arial" panose="020B0604020202020204" pitchFamily="34" charset="0"/>
            </a:rPr>
            <a:t>Retention of account details – you only register once.</a:t>
          </a:r>
          <a:endParaRPr lang="en-US" sz="1800" kern="1200" dirty="0">
            <a:latin typeface="Arial" panose="020B0604020202020204" pitchFamily="34" charset="0"/>
            <a:cs typeface="Arial" panose="020B0604020202020204" pitchFamily="34" charset="0"/>
          </a:endParaRPr>
        </a:p>
      </dsp:txBody>
      <dsp:txXfrm>
        <a:off x="1186607" y="624255"/>
        <a:ext cx="2118444" cy="1105406"/>
      </dsp:txXfrm>
    </dsp:sp>
    <dsp:sp modelId="{29B4A73C-4CC2-4DA4-863D-EE513B3DDAA3}">
      <dsp:nvSpPr>
        <dsp:cNvPr id="0" name=""/>
        <dsp:cNvSpPr/>
      </dsp:nvSpPr>
      <dsp:spPr>
        <a:xfrm>
          <a:off x="3674175" y="727592"/>
          <a:ext cx="898734" cy="898734"/>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2A35E9B4-B1A1-459D-ACBA-250EB5FD63E6}">
      <dsp:nvSpPr>
        <dsp:cNvPr id="0" name=""/>
        <dsp:cNvSpPr/>
      </dsp:nvSpPr>
      <dsp:spPr>
        <a:xfrm>
          <a:off x="3862909" y="916326"/>
          <a:ext cx="521265" cy="5212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4145EB-CC17-4918-B362-D572092B534F}">
      <dsp:nvSpPr>
        <dsp:cNvPr id="0" name=""/>
        <dsp:cNvSpPr/>
      </dsp:nvSpPr>
      <dsp:spPr>
        <a:xfrm>
          <a:off x="4765495" y="727592"/>
          <a:ext cx="2118444" cy="89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Arial" panose="020B0604020202020204" pitchFamily="34" charset="0"/>
              <a:cs typeface="Arial" panose="020B0604020202020204" pitchFamily="34" charset="0"/>
            </a:rPr>
            <a:t>Online evaluation after the event.</a:t>
          </a:r>
          <a:endParaRPr lang="en-US" sz="1800" kern="1200" dirty="0">
            <a:latin typeface="Arial" panose="020B0604020202020204" pitchFamily="34" charset="0"/>
            <a:cs typeface="Arial" panose="020B0604020202020204" pitchFamily="34" charset="0"/>
          </a:endParaRPr>
        </a:p>
      </dsp:txBody>
      <dsp:txXfrm>
        <a:off x="4765495" y="727592"/>
        <a:ext cx="2118444" cy="898734"/>
      </dsp:txXfrm>
    </dsp:sp>
    <dsp:sp modelId="{23ADE94B-024C-4B6F-B8FA-8ADE121C18BA}">
      <dsp:nvSpPr>
        <dsp:cNvPr id="0" name=""/>
        <dsp:cNvSpPr/>
      </dsp:nvSpPr>
      <dsp:spPr>
        <a:xfrm>
          <a:off x="92237" y="2520000"/>
          <a:ext cx="898734" cy="898734"/>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6B9CF21C-B6BC-418C-8717-76806AFDBB52}">
      <dsp:nvSpPr>
        <dsp:cNvPr id="0" name=""/>
        <dsp:cNvSpPr/>
      </dsp:nvSpPr>
      <dsp:spPr>
        <a:xfrm>
          <a:off x="280976" y="2708729"/>
          <a:ext cx="521265" cy="5212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04EEED-8A72-47EE-BCA3-039C4BE5F5D5}">
      <dsp:nvSpPr>
        <dsp:cNvPr id="0" name=""/>
        <dsp:cNvSpPr/>
      </dsp:nvSpPr>
      <dsp:spPr>
        <a:xfrm>
          <a:off x="1100721" y="2520000"/>
          <a:ext cx="2118444" cy="89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Arial" panose="020B0604020202020204" pitchFamily="34" charset="0"/>
              <a:cs typeface="Arial" panose="020B0604020202020204" pitchFamily="34" charset="0"/>
            </a:rPr>
            <a:t>Certificates available online.</a:t>
          </a:r>
          <a:endParaRPr lang="en-US" sz="1800" kern="1200" dirty="0">
            <a:latin typeface="Arial" panose="020B0604020202020204" pitchFamily="34" charset="0"/>
            <a:cs typeface="Arial" panose="020B0604020202020204" pitchFamily="34" charset="0"/>
          </a:endParaRPr>
        </a:p>
      </dsp:txBody>
      <dsp:txXfrm>
        <a:off x="1100721" y="2520000"/>
        <a:ext cx="2118444" cy="898734"/>
      </dsp:txXfrm>
    </dsp:sp>
    <dsp:sp modelId="{E43620A8-8294-4BD6-8BA5-BD7DE0EC25F3}">
      <dsp:nvSpPr>
        <dsp:cNvPr id="0" name=""/>
        <dsp:cNvSpPr/>
      </dsp:nvSpPr>
      <dsp:spPr>
        <a:xfrm>
          <a:off x="7291729" y="709573"/>
          <a:ext cx="898734" cy="898734"/>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3F431456-4467-4673-9B9E-A4851573DD03}">
      <dsp:nvSpPr>
        <dsp:cNvPr id="0" name=""/>
        <dsp:cNvSpPr/>
      </dsp:nvSpPr>
      <dsp:spPr>
        <a:xfrm>
          <a:off x="7456711" y="841427"/>
          <a:ext cx="521265" cy="5212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B92AC6-2917-417D-868F-34745746877A}">
      <dsp:nvSpPr>
        <dsp:cNvPr id="0" name=""/>
        <dsp:cNvSpPr/>
      </dsp:nvSpPr>
      <dsp:spPr>
        <a:xfrm>
          <a:off x="8332799" y="1125184"/>
          <a:ext cx="2118444" cy="89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Arial" panose="020B0604020202020204" pitchFamily="34" charset="0"/>
              <a:cs typeface="Arial" panose="020B0604020202020204" pitchFamily="34" charset="0"/>
            </a:rPr>
            <a:t>Better administrative processes – more efficient for staff at NHSE so we use our time better to support you.</a:t>
          </a:r>
          <a:endParaRPr lang="en-US" sz="1800" kern="1200" dirty="0">
            <a:latin typeface="Arial" panose="020B0604020202020204" pitchFamily="34" charset="0"/>
            <a:cs typeface="Arial" panose="020B0604020202020204" pitchFamily="34" charset="0"/>
          </a:endParaRPr>
        </a:p>
      </dsp:txBody>
      <dsp:txXfrm>
        <a:off x="8332799" y="1125184"/>
        <a:ext cx="2118444" cy="898734"/>
      </dsp:txXfrm>
    </dsp:sp>
    <dsp:sp modelId="{1D506010-52E9-4363-BC82-1598441046C3}">
      <dsp:nvSpPr>
        <dsp:cNvPr id="0" name=""/>
        <dsp:cNvSpPr/>
      </dsp:nvSpPr>
      <dsp:spPr>
        <a:xfrm>
          <a:off x="3662303" y="2520001"/>
          <a:ext cx="898734" cy="898734"/>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49B7D150-E672-4E8E-8254-4B45C5E2E60A}">
      <dsp:nvSpPr>
        <dsp:cNvPr id="0" name=""/>
        <dsp:cNvSpPr/>
      </dsp:nvSpPr>
      <dsp:spPr>
        <a:xfrm>
          <a:off x="3839160" y="2708731"/>
          <a:ext cx="521265" cy="5212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EF50A9-296F-4144-8435-E6BF9B952190}">
      <dsp:nvSpPr>
        <dsp:cNvPr id="0" name=""/>
        <dsp:cNvSpPr/>
      </dsp:nvSpPr>
      <dsp:spPr>
        <a:xfrm>
          <a:off x="4670482" y="2520001"/>
          <a:ext cx="2118444" cy="89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latin typeface="Arial" panose="020B0604020202020204" pitchFamily="34" charset="0"/>
              <a:cs typeface="Arial" panose="020B0604020202020204" pitchFamily="34" charset="0"/>
            </a:rPr>
            <a:t>One stop-shop for NHSE courses.</a:t>
          </a:r>
          <a:endParaRPr lang="en-US" sz="1800" kern="1200" dirty="0">
            <a:latin typeface="Arial" panose="020B0604020202020204" pitchFamily="34" charset="0"/>
            <a:cs typeface="Arial" panose="020B0604020202020204" pitchFamily="34" charset="0"/>
          </a:endParaRPr>
        </a:p>
      </dsp:txBody>
      <dsp:txXfrm>
        <a:off x="4670482" y="2520001"/>
        <a:ext cx="2118444" cy="89873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08/06/2023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08/06/2023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I’m Karolina Wlodowska, and I’m the Study Leave Support Officer for East Midlands – I’m responsible for managing the day-to-day study leave process in East Midlands and the application system, with the support of Andy Petherbridge, the Regional Business Support Account Manager for NHSE Midlands. Following the quick introduction to study leave in East Midlands, this presentation will hopefully help to answer some of your queries about study leave and provide more details of the process. </a:t>
            </a:r>
          </a:p>
        </p:txBody>
      </p:sp>
    </p:spTree>
    <p:extLst>
      <p:ext uri="{BB962C8B-B14F-4D97-AF65-F5344CB8AC3E}">
        <p14:creationId xmlns:p14="http://schemas.microsoft.com/office/powerpoint/2010/main" val="308577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that subject, remember to include expenses with your leave request! If you don’t include expenses in your leave request, you may not be able to claim these back later. If you’re not sure what expenses to claim or how much you will be, that’s fine; it just needs an estimate. Try to be realistic about how much it’s likely to cost, but remember that expenses can only be reimbursed up to the estimated amount. There are also some standard rates, listed in the policy which are set by the NHS Terms and Conditions of Service – so please make sure that you take a look before applying. </a:t>
            </a:r>
          </a:p>
          <a:p>
            <a:r>
              <a:rPr lang="en-GB" dirty="0"/>
              <a:t>After your leave has taken place, you need to follow your employer’s process for reimbursement; it’s not done directly through Leave Manager, and NHSE can’t pay you directly.</a:t>
            </a:r>
          </a:p>
          <a:p>
            <a:r>
              <a:rPr lang="en-GB" dirty="0"/>
              <a:t>This should happen within 8 weeks of the course taking place or receiving approval on Leave Manager.</a:t>
            </a:r>
          </a:p>
        </p:txBody>
      </p:sp>
    </p:spTree>
    <p:extLst>
      <p:ext uri="{BB962C8B-B14F-4D97-AF65-F5344CB8AC3E}">
        <p14:creationId xmlns:p14="http://schemas.microsoft.com/office/powerpoint/2010/main" val="8499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flow chart further shows the steps in the reimbursement process. Please note that for some programmes this may vary and any exceptions are listed on our Resource page with step-by-step guidance. If you have any queries relating to the reimbursement process or progress of a submitted claim or payment, please contact your local Study Leave Coordinator at the Trust or GP Programme. If any expenses need to be added or amended on your existing applications, please contact our NHSE team to discuss this. </a:t>
            </a:r>
          </a:p>
        </p:txBody>
      </p:sp>
    </p:spTree>
    <p:extLst>
      <p:ext uri="{BB962C8B-B14F-4D97-AF65-F5344CB8AC3E}">
        <p14:creationId xmlns:p14="http://schemas.microsoft.com/office/powerpoint/2010/main" val="4101068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don’t expect you to secure all of your training courses yourself. Your School and training programme, working alongside NHSE, are constantly looking to procure and run more courses in-house, so that you a) don’t have to travel elsewhere in the country, and b) need to pay for courses and then wait to be reimbursed. This also means that we can source the best courses directly from the provider,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our website, we have several guidance documents, FAQs and training videos to help guide you through certain aspects of Leave Manager. The videos that are available now on the NHS Learning Hub guide you through the process of submitting a leave application from start to finish, and show you both how to submit a standard leave request and an exception request. It also shows you how to submit expenses with your leave request.</a:t>
            </a:r>
          </a:p>
          <a:p>
            <a:endParaRPr lang="en-GB" dirty="0"/>
          </a:p>
        </p:txBody>
      </p:sp>
    </p:spTree>
    <p:extLst>
      <p:ext uri="{BB962C8B-B14F-4D97-AF65-F5344CB8AC3E}">
        <p14:creationId xmlns:p14="http://schemas.microsoft.com/office/powerpoint/2010/main" val="191689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having any issues with Accent, you’re unclear about something in the policy, or you just want to check something, please don’t hesitate to contact your local Study Leave Coordinator at your Trust who can support you. A contact list of all Study Leave Coordinators can be found on our website. </a:t>
            </a:r>
          </a:p>
          <a:p>
            <a:endParaRPr lang="en-GB" dirty="0"/>
          </a:p>
          <a:p>
            <a:r>
              <a:rPr lang="en-GB" dirty="0"/>
              <a:t>You can also contact me at the email listed on the screen. We also have a wide range of resources on our website as mentioned earlier, but we’re here to support you, so please do get in touch. The earlier you let us know you’re having an issue, the easier it is for us to fix it.</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NHSE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NHSE, so you won’t find college courses on there unless we’re running them.</a:t>
            </a:r>
          </a:p>
          <a:p>
            <a:endParaRPr lang="en-GB" dirty="0"/>
          </a:p>
        </p:txBody>
      </p:sp>
    </p:spTree>
    <p:extLst>
      <p:ext uri="{BB962C8B-B14F-4D97-AF65-F5344CB8AC3E}">
        <p14:creationId xmlns:p14="http://schemas.microsoft.com/office/powerpoint/2010/main" val="699509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Well, like Leave Manager, you only need to register once, and it stays with you throughout your training with NHSE. Because it retains your personal details, you don’t need to provide these every time you book onto a course; you just find the event you want to attend and apply for a place.</a:t>
            </a:r>
          </a:p>
          <a:p>
            <a:r>
              <a:rPr lang="en-GB" dirty="0"/>
              <a:t>It includes an online evaluation system, so you can provide feedback on what was good and bad about the event.</a:t>
            </a:r>
          </a:p>
          <a:p>
            <a:r>
              <a:rPr lang="en-GB" dirty="0"/>
              <a:t>Once you’ve completed the evaluation, your certificate gets released to you. And not by email, so you have to find the email again when you want to add it to your portfolio, but it has a section which stores all of your certificates, so you’re available at any time, all in one place.</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 this means we have more time to support you with queries that actually </a:t>
            </a:r>
            <a:r>
              <a:rPr lang="en-GB" u="sng" dirty="0"/>
              <a:t>need</a:t>
            </a:r>
            <a:r>
              <a:rPr lang="en-GB" u="none" dirty="0"/>
              <a:t> a human response!</a:t>
            </a:r>
            <a:r>
              <a:rPr lang="en-GB" dirty="0"/>
              <a:t> </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(who has probably emailed you about upcoming courses or events), or you can email the team directly at FacultySupport.em@hee.nhs.uk.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no matter where you’re currently training in the East Midlands or where you’re rotating to next, to apply for study leave. The system will take care of getting approval for you, so you don’t need to email forms or take paper copies around the region to get physical signatures. [Click]</a:t>
            </a:r>
          </a:p>
          <a:p>
            <a:r>
              <a:rPr lang="en-GB" dirty="0"/>
              <a:t>NHSE will support funding for activities that are required parts of your curriculum, as well as for appropriate non-curricular requests. [CLICK]</a:t>
            </a:r>
          </a:p>
          <a:p>
            <a:r>
              <a:rPr lang="en-GB" dirty="0"/>
              <a:t>There is no individual limit on expenses for doctors on substantive training programmes in Core or Higher clinical training posts. Although your TPD and Head of School will review requests to ensure that they are educationally appropriate and cost-effective. [CLICK]</a:t>
            </a:r>
          </a:p>
          <a:p>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presentation, we’ll cover the study leave process applicable across the East Midlands, as well as an introduction to the Accent Course Manager system</a:t>
            </a:r>
          </a:p>
          <a:p>
            <a:endParaRPr lang="en-GB" dirty="0"/>
          </a:p>
        </p:txBody>
      </p:sp>
    </p:spTree>
    <p:extLst>
      <p:ext uri="{BB962C8B-B14F-4D97-AF65-F5344CB8AC3E}">
        <p14:creationId xmlns:p14="http://schemas.microsoft.com/office/powerpoint/2010/main" val="98541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presentation is designed to give you an overview of study leave in the East Midlands, the list of activities, funding for study leave, entitlements and how to claim expenses.</a:t>
            </a:r>
          </a:p>
          <a:p>
            <a:endParaRPr lang="en-GB" dirty="0"/>
          </a:p>
        </p:txBody>
      </p:sp>
    </p:spTree>
    <p:extLst>
      <p:ext uri="{BB962C8B-B14F-4D97-AF65-F5344CB8AC3E}">
        <p14:creationId xmlns:p14="http://schemas.microsoft.com/office/powerpoint/2010/main" val="99257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In the East Midlands we use an online application system called Accent Leave Manager. The advantages of using an online system is that everything’s set up for you; your rota coordinators and TPDs are set up as approvers for all of your posts no matter where you are in the region, and can approve your leave by simply logging into their own accounts. [CLICK]</a:t>
            </a:r>
          </a:p>
          <a:p>
            <a:r>
              <a:rPr lang="en-GB" dirty="0"/>
              <a:t>There’s also a list of ‘pre-approved’ activities built into the system that have been agreed by your TPDs; I’ll cover this in more detail later. [CLICK]</a:t>
            </a:r>
          </a:p>
          <a:p>
            <a:r>
              <a:rPr lang="en-GB" dirty="0"/>
              <a:t>The Leave Manager system is used by all of you across East Midlands programmes, and in all hospitals, so you should have the same experience no matter where you rotate. The same system is now also being rolled out across the country, meaning all NHSE local offices will soon be using Accent Leave Manager for study leave management. </a:t>
            </a:r>
          </a:p>
          <a:p>
            <a:r>
              <a:rPr lang="en-GB" dirty="0"/>
              <a:t>The website for Leave Manager is on the screen; please make sure that you go to this link.</a:t>
            </a:r>
          </a:p>
          <a:p>
            <a:r>
              <a:rPr lang="en-GB" dirty="0"/>
              <a:t>So how do you get access to funding? [CLICK]</a:t>
            </a:r>
          </a:p>
          <a:p>
            <a:endParaRPr lang="en-GB" dirty="0"/>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Leave Manager works on the concept of entitlements. We’ll talk about financial entitlements in a bit, but we’ll start with your entitlement of study leave days.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NHSE this will include locally delivered teaching; for example, weekly afternoon teaching and monthly regional teaching and any protected teaching time within job plans. This also includes exams which are required for the curriculum.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events outside of the region not required for the curriculum, private leave for exam revision and any other activities not required for the curriculum but those that support the overall development. There is flexibility, with the approval of your TPD, to amend your curriculum required/discretionary split of days – if you feel that your split doesn’t reflect your needs for the year, please discuss this with your TPD.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Leave Manager will only allow you to submit leave applications up to your remaining entitlement, so it’s important to plan what you need study leave for early in the year. [CLICK]</a:t>
            </a:r>
          </a:p>
          <a:p>
            <a:r>
              <a:rPr lang="en-US" sz="1200" b="0" i="0" u="none" strike="noStrike" kern="1200" baseline="0" dirty="0">
                <a:solidFill>
                  <a:schemeClr val="tx1"/>
                </a:solidFill>
                <a:latin typeface="+mn-lt"/>
                <a:ea typeface="+mn-ea"/>
                <a:cs typeface="+mn-cs"/>
              </a:rPr>
              <a:t>Unlike budgets, study leave days are pro-rata; if you train less than full time, start or finish training part-way through the year, or go out of programme for any reason, this will affect your entitlement for that year. In certain circumstances, there may be the opportunity to increase pro-</a:t>
            </a:r>
            <a:r>
              <a:rPr lang="en-US" sz="1200" b="0" i="0" u="none" strike="noStrike" kern="1200" baseline="0" dirty="0" err="1">
                <a:solidFill>
                  <a:schemeClr val="tx1"/>
                </a:solidFill>
                <a:latin typeface="+mn-lt"/>
                <a:ea typeface="+mn-ea"/>
                <a:cs typeface="+mn-cs"/>
              </a:rPr>
              <a:t>rata’d</a:t>
            </a:r>
            <a:r>
              <a:rPr lang="en-US" sz="1200" b="0" i="0" u="none" strike="noStrike" kern="1200" baseline="0" dirty="0">
                <a:solidFill>
                  <a:schemeClr val="tx1"/>
                </a:solidFill>
                <a:latin typeface="+mn-lt"/>
                <a:ea typeface="+mn-ea"/>
                <a:cs typeface="+mn-cs"/>
              </a:rPr>
              <a:t> entitlements depending on individual needs; again, if you feel that this applies to you, please discuss with your TPD at the earliest opportunity.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So let’s walk through a high-level overview of the leave approval process in Leave Manager.</a:t>
            </a:r>
          </a:p>
          <a:p>
            <a:pPr marL="228600" indent="-228600">
              <a:buFont typeface="+mj-lt"/>
              <a:buAutoNum type="arabicPeriod"/>
            </a:pPr>
            <a:r>
              <a:rPr lang="en-GB" b="0" dirty="0"/>
              <a:t>You submit your leave request on Leave Manager, including an estimate for your expenses. These estimated expenses don’t need to be precise, but should cover what you expect to spend.</a:t>
            </a:r>
          </a:p>
          <a:p>
            <a:pPr marL="685800" lvl="1" indent="-228600">
              <a:buFont typeface="Arial" panose="020B0604020202020204" pitchFamily="34" charset="0"/>
              <a:buChar char="•"/>
            </a:pPr>
            <a:r>
              <a:rPr lang="en-GB" b="0" dirty="0"/>
              <a:t>This request is automatically directed to the appropriate rota coordinator based on your post number – if you’re in Paediatrics at QMC, it’ll get directed to the QMC Paediatrics approver; if you’re in Gastroenterology at Leicester Royal, it’ll get directed to the Leicester Royal Gastro approvers – it’s that simple. You can also see who has approved your request, and whose approval is still pending, on your leave request at any time by opening the request in the My Applications section of your account and scrolling down to the Approvers section.</a:t>
            </a:r>
          </a:p>
          <a:p>
            <a:pPr marL="228600" indent="-228600">
              <a:buFont typeface="+mj-lt"/>
              <a:buAutoNum type="arabicPeriod"/>
            </a:pPr>
            <a:r>
              <a:rPr lang="en-GB" b="0" dirty="0"/>
              <a:t>The rota approver will receive an email notification of your request.</a:t>
            </a:r>
          </a:p>
          <a:p>
            <a:pPr marL="228600" indent="-228600">
              <a:buFont typeface="+mj-lt"/>
              <a:buAutoNum type="arabicPeriod"/>
            </a:pPr>
            <a:r>
              <a:rPr lang="en-GB" b="0" dirty="0"/>
              <a:t>If the rota approver rejects the request for any reason, then Leave Manager will email you to confirm this, along with the reason given by the approver.</a:t>
            </a:r>
          </a:p>
          <a:p>
            <a:pPr marL="228600" indent="-228600">
              <a:buFont typeface="+mj-lt"/>
              <a:buAutoNum type="arabicPeriod"/>
            </a:pPr>
            <a:r>
              <a:rPr lang="en-GB" b="0" dirty="0"/>
              <a:t>Assuming that everything is fine and they approve it, then the request progresses to the next stage – I’m going to take a minute here to talk about the difference between Curriculum Required and Discretionary activities.</a:t>
            </a:r>
          </a:p>
          <a:p>
            <a:endParaRPr lang="en-GB" dirty="0"/>
          </a:p>
        </p:txBody>
      </p:sp>
    </p:spTree>
    <p:extLst>
      <p:ext uri="{BB962C8B-B14F-4D97-AF65-F5344CB8AC3E}">
        <p14:creationId xmlns:p14="http://schemas.microsoft.com/office/powerpoint/2010/main" val="3427907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NHSE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TPDs have provided a list of pre-approved activities which are required for your curriculum, which can include courses, and exams. These can be applied for with only approval from your rota coordinator, JDA, or local equivalent.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of the calculating for you, so you don’t need to remember which activity falls into which entitlement.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TPDs have also included some suggested activities that support you demonstrating curriculum-required competences but which could be achieved in other ways (known as curricular support activities), and suggestions for activities that you may want to consider as part of your development beyond the standard curriculum (known as discretionary activities). These discretionary activities are neither comprehensive nor necessary; they are just suggestions that may help you develop your PDP for the year if they’re in line with your career goals.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submitting an ‘Exception’ application; to do this, you just need to check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only difference between a standard request and an Exception request is that a standard request, is approved as soon as your rota coordinator authorises it. An Exception request, is approved by your rota coordinator for time off and is then automatically passed on to your TPD, who will decide if it’s suitable for you to attend at your current stage of training and if the expenses can be fully supported. 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0" dirty="0"/>
              <a:t>Back to our overview, assuming that everything is fine with the leave request and the rota approver authorises the request, then it progresses to the next stage. </a:t>
            </a:r>
          </a:p>
          <a:p>
            <a:pPr marL="228600" indent="-228600">
              <a:buFont typeface="+mj-lt"/>
              <a:buAutoNum type="arabicPeriod"/>
            </a:pPr>
            <a:r>
              <a:rPr lang="en-GB" b="0" dirty="0"/>
              <a:t>If it’s a Standard leave request, so something that’s on the approved courses list as a Curriculum Requirement, then that’s it – Leave Manager will email you, and the approvers for reference, to confirm that the request has been approved. If it’s an Exception request, ie not a Curriculum Requirement on the approved list, then it goes to the Exception approver.</a:t>
            </a:r>
          </a:p>
          <a:p>
            <a:pPr marL="685800" lvl="1" indent="-228600">
              <a:buFont typeface="Arial" panose="020B0604020202020204" pitchFamily="34" charset="0"/>
              <a:buChar char="•"/>
            </a:pPr>
            <a:r>
              <a:rPr lang="en-GB" b="0" dirty="0"/>
              <a:t>This is determined based on the Programme that post is assigned to rather than the site or specialty – so a request from a Core Surgery doctor in a Urology post will go to the Core Surgery TPD, while a request from a Urology doctor in the same department will go to the Urology TPD, even if the rota approver was the same person.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So once again, if the Exception approver rejects the request for any reason, then Leave Manager will email you to confirm this, along with the comment.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Assuming that everything is fine and it’s approved again, then the request is done for now – Leave Manager will email you, and the approvers for reference, to confirm that the request has been approved.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Now, Leave Manager doesn’t offer the option for you to just change your request after it’s submitted; this is to help prevent confusion over rotas, spending, anything like that. You </a:t>
            </a:r>
            <a:r>
              <a:rPr lang="en-GB" b="1" dirty="0"/>
              <a:t>can</a:t>
            </a:r>
            <a:r>
              <a:rPr lang="en-GB" b="0" dirty="0"/>
              <a:t> submit a cancellation for your leave request, but this isn’t always necessary. As we suggest on our website, if it’s just that you need to add or amend your expenses or the number of days, you can contact our team and we’ll update your application for you. If there’s a significant change in the costs you want to claim, we might need to confirm with your TPD or Head of School to make sure they’re aware and supportive, but assuming that there’s no concerns, and/or the request has been approved by the relevant parties, we’ll update Leave Manager and you can take your leave and claim your expenses without issue.</a:t>
            </a:r>
          </a:p>
        </p:txBody>
      </p:sp>
    </p:spTree>
    <p:extLst>
      <p:ext uri="{BB962C8B-B14F-4D97-AF65-F5344CB8AC3E}">
        <p14:creationId xmlns:p14="http://schemas.microsoft.com/office/powerpoint/2010/main" val="274604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mentioned, NHSE will cover the appropriate costs for your curriculum-required activities, including the course fees and any applicable travel, accommodation or food in line with NHS Terms &amp; Conditions of Service rates. But there is also funding available for [CLICK] Curricular support activities, which are activities that may support you achieving curriculum required competences, but aren’t required courses themselves, and [CLICK] Discretionary activities, which are activities that don’t directly relate to your curriculum, but support your overall development as a doctor,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no set individual budget for learners on secondary care placements; however a threshold approver (HoS) is triggered if an application includes expenses above £1000. Programmes with set budgets are listed in the Study Leave policy. </a:t>
            </a:r>
            <a:r>
              <a:rPr lang="en-GB"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no maximum amount that an individual can claim; however the threshold approver has a responsibility to monitor spend within the School to review the educational benefit and value for money as well as ensuring that everyone has equitable and proportionate access – it also helps your TPD’s and Head of School better understand your training needs! </a:t>
            </a:r>
            <a:r>
              <a:rPr lang="en-GB" i="0" dirty="0"/>
              <a:t>[CLICK]</a:t>
            </a:r>
            <a:endParaRPr lang="en-GB" dirty="0"/>
          </a:p>
          <a:p>
            <a:endParaRPr lang="en-GB" i="0" dirty="0"/>
          </a:p>
          <a:p>
            <a:r>
              <a:rPr lang="en-GB" i="0" dirty="0"/>
              <a:t>You continue to apply for your expenses through your employer, who will reimburse you through your pay check. Please remember that claims on Leave Manager are not paid automatically, and unfortunately NHSE cannot pay expenses directly to you; these must be claimed through your employer. Separate arrangements to reimbursements are listed on our Resource page.</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AFE61B1F-EDFD-5602-75AA-1DD77B961C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30838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64073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4154979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118906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77865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942203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234757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72102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70104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54634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406622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08/06/2023</a:t>
            </a:fld>
            <a:endParaRPr lang="en-GB"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a:p>
        </p:txBody>
      </p:sp>
    </p:spTree>
    <p:extLst>
      <p:ext uri="{BB962C8B-B14F-4D97-AF65-F5344CB8AC3E}">
        <p14:creationId xmlns:p14="http://schemas.microsoft.com/office/powerpoint/2010/main" val="365394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08/06/2023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205906719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video" Target="https://www.youtube.com/embed/-LcwP9H1isA?feature=oembed"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eastmidlandsdeanery.nhs.uk/policies/study_leave/ResourcesGuidance" TargetMode="External"/><Relationship Id="rId5" Type="http://schemas.openxmlformats.org/officeDocument/2006/relationships/hyperlink" Target="https://accent.hicom.co.uk/Portal/Live/Web/"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jp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eastmidlandsdeanery.nhs.uk/policies/Study_Leave/LeaveManager/RequestLeave" TargetMode="External"/><Relationship Id="rId5" Type="http://schemas.openxmlformats.org/officeDocument/2006/relationships/hyperlink" Target="https://learninghub.nhs.uk/catalogue/hee-em-studyleave"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hyperlink" Target="http://www.eastmidlandsdeanery.nhs.uk/policies/study_leave"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StudyLeave.EM@hee.nhs.uk" TargetMode="External"/><Relationship Id="rId5" Type="http://schemas.openxmlformats.org/officeDocument/2006/relationships/hyperlink" Target="http://www.eastmidlandsdeanery.nhs.uk/policies/study_leave/GettingSupport"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hyperlink" Target="mailto:FacultySupport.EM@hee.nhs.uk"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hyperlink" Target="mailto:FacultySupport.EM@hee.nhs.uk"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accent.hicom.co.uk/CourseManager/Live/HEE/Web/" TargetMode="External"/><Relationship Id="rId5" Type="http://schemas.openxmlformats.org/officeDocument/2006/relationships/hyperlink" Target="https://accent.hicom.co.uk/Portal/Live/Web/"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0.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accent.hicom.co.uk/portal/live/web/"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you need to know about study leave in East Midlands">
            <a:hlinkClick r:id="" action="ppaction://media"/>
            <a:extLst>
              <a:ext uri="{FF2B5EF4-FFF2-40B4-BE49-F238E27FC236}">
                <a16:creationId xmlns:a16="http://schemas.microsoft.com/office/drawing/2014/main" id="{E75B8F2F-D458-A1FD-B95A-BCDC458BA0B3}"/>
              </a:ext>
            </a:extLst>
          </p:cNvPr>
          <p:cNvPicPr>
            <a:picLocks noRot="1" noChangeAspect="1"/>
          </p:cNvPicPr>
          <p:nvPr>
            <a:videoFile r:link="rId1"/>
          </p:nvPr>
        </p:nvPicPr>
        <p:blipFill>
          <a:blip r:embed="rId3"/>
          <a:stretch>
            <a:fillRect/>
          </a:stretch>
        </p:blipFill>
        <p:spPr>
          <a:xfrm>
            <a:off x="434037" y="342481"/>
            <a:ext cx="10069718" cy="5689391"/>
          </a:xfrm>
          <a:prstGeom prst="rect">
            <a:avLst/>
          </a:prstGeom>
        </p:spPr>
      </p:pic>
    </p:spTree>
    <p:extLst>
      <p:ext uri="{BB962C8B-B14F-4D97-AF65-F5344CB8AC3E}">
        <p14:creationId xmlns:p14="http://schemas.microsoft.com/office/powerpoint/2010/main" val="32411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Content Placeholder 2">
            <a:extLst>
              <a:ext uri="{FF2B5EF4-FFF2-40B4-BE49-F238E27FC236}">
                <a16:creationId xmlns:a16="http://schemas.microsoft.com/office/drawing/2014/main" id="{E3373494-F3F3-9917-19B3-11B9F042E828}"/>
              </a:ext>
            </a:extLst>
          </p:cNvPr>
          <p:cNvSpPr>
            <a:spLocks noGrp="1"/>
          </p:cNvSpPr>
          <p:nvPr>
            <p:ph sz="quarter" idx="10"/>
          </p:nvPr>
        </p:nvSpPr>
        <p:spPr>
          <a:xfrm>
            <a:off x="784109" y="2141150"/>
            <a:ext cx="10641498" cy="3974641"/>
          </a:xfrm>
        </p:spPr>
        <p:txBody>
          <a:bodyPr>
            <a:normAutofit lnSpcReduction="10000"/>
          </a:bodyPr>
          <a:lstStyle/>
          <a:p>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457200" lvl="1" indent="0">
              <a:buNone/>
            </a:pPr>
            <a:endParaRPr lang="en-GB" sz="1800" dirty="0"/>
          </a:p>
          <a:p>
            <a:r>
              <a:rPr lang="en-GB" sz="1800" dirty="0"/>
              <a:t>Apply on Leave Manager (</a:t>
            </a:r>
            <a:r>
              <a:rPr lang="en-GB" sz="1800" dirty="0">
                <a:hlinkClick r:id="rId5"/>
              </a:rPr>
              <a:t>https://accent.hicom.co.uk/Portal/Live/Web/</a:t>
            </a:r>
            <a:r>
              <a:rPr lang="en-GB" sz="1800" dirty="0"/>
              <a:t>) </a:t>
            </a:r>
          </a:p>
          <a:p>
            <a:pPr marL="0" indent="0">
              <a:buNone/>
            </a:pPr>
            <a:endParaRPr lang="en-GB" sz="1800" dirty="0"/>
          </a:p>
          <a:p>
            <a:r>
              <a:rPr lang="en-GB" sz="1800" dirty="0"/>
              <a:t>No set individual budget within Leave Manager – threshold approval above an application total of £1000</a:t>
            </a:r>
          </a:p>
          <a:p>
            <a:pPr marL="0" indent="0">
              <a:buNone/>
            </a:pPr>
            <a:endParaRPr lang="en-GB" sz="1800" dirty="0"/>
          </a:p>
          <a:p>
            <a:r>
              <a:rPr lang="en-GB" sz="1800" dirty="0"/>
              <a:t>Continue to apply for reimbursement from employer or separate reimbursement arrangement: </a:t>
            </a:r>
            <a:r>
              <a:rPr lang="en-GB" sz="1800" dirty="0">
                <a:hlinkClick r:id="rId6"/>
              </a:rPr>
              <a:t>www.eastmidlandsdeanery.nhs.uk/policies/study_leave/ResourcesGuidance</a:t>
            </a:r>
            <a:r>
              <a:rPr lang="en-GB" sz="1800" dirty="0"/>
              <a:t> </a:t>
            </a:r>
          </a:p>
          <a:p>
            <a:endParaRPr lang="en-GB" dirty="0"/>
          </a:p>
        </p:txBody>
      </p:sp>
      <p:pic>
        <p:nvPicPr>
          <p:cNvPr id="4" name="Recorded Sound">
            <a:hlinkClick r:id="" action="ppaction://media"/>
            <a:extLst>
              <a:ext uri="{FF2B5EF4-FFF2-40B4-BE49-F238E27FC236}">
                <a16:creationId xmlns:a16="http://schemas.microsoft.com/office/drawing/2014/main" id="{D57D8259-17B3-2A8D-6BC1-02C04FF28C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355638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CE29-EA08-C07E-0278-6EB122516B2C}"/>
              </a:ext>
            </a:extLst>
          </p:cNvPr>
          <p:cNvSpPr>
            <a:spLocks noGrp="1"/>
          </p:cNvSpPr>
          <p:nvPr>
            <p:ph type="title"/>
          </p:nvPr>
        </p:nvSpPr>
        <p:spPr/>
        <p:txBody>
          <a:bodyPr/>
          <a:lstStyle/>
          <a:p>
            <a:r>
              <a:rPr lang="en-GB" dirty="0"/>
              <a:t>Expenses</a:t>
            </a:r>
          </a:p>
        </p:txBody>
      </p:sp>
      <p:sp>
        <p:nvSpPr>
          <p:cNvPr id="3" name="Content Placeholder 2">
            <a:extLst>
              <a:ext uri="{FF2B5EF4-FFF2-40B4-BE49-F238E27FC236}">
                <a16:creationId xmlns:a16="http://schemas.microsoft.com/office/drawing/2014/main" id="{75768150-A942-6546-A1BA-867DB58AF46F}"/>
              </a:ext>
            </a:extLst>
          </p:cNvPr>
          <p:cNvSpPr>
            <a:spLocks noGrp="1"/>
          </p:cNvSpPr>
          <p:nvPr>
            <p:ph sz="quarter" idx="10"/>
          </p:nvPr>
        </p:nvSpPr>
        <p:spPr>
          <a:xfrm>
            <a:off x="784109" y="2141150"/>
            <a:ext cx="6367179" cy="4310450"/>
          </a:xfrm>
        </p:spPr>
        <p:txBody>
          <a:bodyPr>
            <a:normAutofit fontScale="92500" lnSpcReduction="10000"/>
          </a:bodyPr>
          <a:lstStyle/>
          <a:p>
            <a:r>
              <a:rPr lang="en-GB" sz="1900" dirty="0"/>
              <a:t>When you apply, remember to estimate costs!</a:t>
            </a:r>
          </a:p>
          <a:p>
            <a:endParaRPr lang="en-GB" sz="1900" dirty="0"/>
          </a:p>
          <a:p>
            <a:r>
              <a:rPr lang="en-GB" sz="1900" dirty="0"/>
              <a:t>If you don’t include costs at the beginning, you may not be able to claim them back at the end</a:t>
            </a:r>
          </a:p>
          <a:p>
            <a:endParaRPr lang="en-GB" sz="1900" dirty="0"/>
          </a:p>
          <a:p>
            <a:r>
              <a:rPr lang="en-GB" sz="1900" dirty="0"/>
              <a:t>If in doubt, estimate the total cost (higher is OK but make sure it’s within your overall entitlement and the maximum rates listed in the policy).</a:t>
            </a:r>
          </a:p>
          <a:p>
            <a:endParaRPr lang="en-GB" sz="1900" dirty="0"/>
          </a:p>
          <a:p>
            <a:r>
              <a:rPr lang="en-GB" sz="1900" dirty="0"/>
              <a:t>Follow employer’s process for reimbursement – it is not paid by NHSE and is not automated.</a:t>
            </a:r>
          </a:p>
          <a:p>
            <a:endParaRPr lang="en-GB" sz="1900" dirty="0"/>
          </a:p>
          <a:p>
            <a:r>
              <a:rPr lang="en-GB" sz="1900" dirty="0"/>
              <a:t>Claim back after the leave – within </a:t>
            </a:r>
            <a:r>
              <a:rPr lang="en-GB" sz="1900" b="1" dirty="0"/>
              <a:t>8 weeks </a:t>
            </a:r>
            <a:r>
              <a:rPr lang="en-GB" sz="1900" dirty="0"/>
              <a:t>of finishing leave or receiving approval</a:t>
            </a:r>
          </a:p>
          <a:p>
            <a:endParaRPr lang="en-GB" dirty="0"/>
          </a:p>
        </p:txBody>
      </p:sp>
      <p:pic>
        <p:nvPicPr>
          <p:cNvPr id="4" name="Recorded Sound">
            <a:hlinkClick r:id="" action="ppaction://media"/>
            <a:extLst>
              <a:ext uri="{FF2B5EF4-FFF2-40B4-BE49-F238E27FC236}">
                <a16:creationId xmlns:a16="http://schemas.microsoft.com/office/drawing/2014/main" id="{86F8908C-24FD-BAC3-F416-AD1C79A71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51600"/>
            <a:ext cx="406400" cy="406400"/>
          </a:xfrm>
          <a:prstGeom prst="rect">
            <a:avLst/>
          </a:prstGeom>
        </p:spPr>
      </p:pic>
      <p:pic>
        <p:nvPicPr>
          <p:cNvPr id="10" name="Picture 9" descr="A group of coins on a white plate&#10;&#10;Description automatically generated with low confidence">
            <a:extLst>
              <a:ext uri="{FF2B5EF4-FFF2-40B4-BE49-F238E27FC236}">
                <a16:creationId xmlns:a16="http://schemas.microsoft.com/office/drawing/2014/main" id="{E47F4079-6DD4-7717-B952-6D333271D66F}"/>
              </a:ext>
            </a:extLst>
          </p:cNvPr>
          <p:cNvPicPr>
            <a:picLocks noChangeAspect="1"/>
          </p:cNvPicPr>
          <p:nvPr/>
        </p:nvPicPr>
        <p:blipFill>
          <a:blip r:embed="rId6"/>
          <a:stretch>
            <a:fillRect/>
          </a:stretch>
        </p:blipFill>
        <p:spPr>
          <a:xfrm>
            <a:off x="7331284" y="2141150"/>
            <a:ext cx="4274319" cy="2849546"/>
          </a:xfrm>
          <a:prstGeom prst="rect">
            <a:avLst/>
          </a:prstGeom>
        </p:spPr>
      </p:pic>
    </p:spTree>
    <p:extLst>
      <p:ext uri="{BB962C8B-B14F-4D97-AF65-F5344CB8AC3E}">
        <p14:creationId xmlns:p14="http://schemas.microsoft.com/office/powerpoint/2010/main" val="32563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creen shot of a flowchart&#10;&#10;Description automatically generated with medium confidence">
            <a:extLst>
              <a:ext uri="{FF2B5EF4-FFF2-40B4-BE49-F238E27FC236}">
                <a16:creationId xmlns:a16="http://schemas.microsoft.com/office/drawing/2014/main" id="{6DE737A9-28C5-E502-B91E-4D384EB98AF6}"/>
              </a:ext>
            </a:extLst>
          </p:cNvPr>
          <p:cNvPicPr>
            <a:picLocks noChangeAspect="1"/>
          </p:cNvPicPr>
          <p:nvPr/>
        </p:nvPicPr>
        <p:blipFill rotWithShape="1">
          <a:blip r:embed="rId5"/>
          <a:srcRect l="16639" t="58037" r="20228" b="5804"/>
          <a:stretch/>
        </p:blipFill>
        <p:spPr bwMode="auto">
          <a:xfrm>
            <a:off x="705972" y="1440451"/>
            <a:ext cx="9979749" cy="3100836"/>
          </a:xfrm>
          <a:prstGeom prst="rect">
            <a:avLst/>
          </a:prstGeom>
          <a:extLst>
            <a:ext uri="{53640926-AAD7-44D8-BBD7-CCE9431645EC}">
              <a14:shadowObscured xmlns:a14="http://schemas.microsoft.com/office/drawing/2010/main"/>
            </a:ext>
          </a:extLst>
        </p:spPr>
      </p:pic>
      <p:pic>
        <p:nvPicPr>
          <p:cNvPr id="5" name="Picture 4" descr="A computer screen shot of a flowchart&#10;&#10;Description automatically generated with medium confidence">
            <a:extLst>
              <a:ext uri="{FF2B5EF4-FFF2-40B4-BE49-F238E27FC236}">
                <a16:creationId xmlns:a16="http://schemas.microsoft.com/office/drawing/2014/main" id="{4041D2BF-CBFB-F407-3D26-94912472FAD3}"/>
              </a:ext>
            </a:extLst>
          </p:cNvPr>
          <p:cNvPicPr>
            <a:picLocks noChangeAspect="1"/>
          </p:cNvPicPr>
          <p:nvPr/>
        </p:nvPicPr>
        <p:blipFill rotWithShape="1">
          <a:blip r:embed="rId5"/>
          <a:srcRect l="70178" t="12651" r="20228" b="56226"/>
          <a:stretch/>
        </p:blipFill>
        <p:spPr bwMode="auto">
          <a:xfrm>
            <a:off x="10685721" y="1889023"/>
            <a:ext cx="1388829" cy="2440042"/>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149AB201-9C1D-F9E4-1DC8-1C26CEF64F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36756"/>
            <a:ext cx="406400" cy="406400"/>
          </a:xfrm>
          <a:prstGeom prst="rect">
            <a:avLst/>
          </a:prstGeom>
        </p:spPr>
      </p:pic>
    </p:spTree>
    <p:extLst>
      <p:ext uri="{BB962C8B-B14F-4D97-AF65-F5344CB8AC3E}">
        <p14:creationId xmlns:p14="http://schemas.microsoft.com/office/powerpoint/2010/main" val="35998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C0C4-7808-FC56-0FF4-B798336DA3EF}"/>
              </a:ext>
            </a:extLst>
          </p:cNvPr>
          <p:cNvSpPr>
            <a:spLocks noGrp="1"/>
          </p:cNvSpPr>
          <p:nvPr>
            <p:ph type="title"/>
          </p:nvPr>
        </p:nvSpPr>
        <p:spPr>
          <a:xfrm>
            <a:off x="1137035" y="609600"/>
            <a:ext cx="3595678" cy="1330839"/>
          </a:xfrm>
        </p:spPr>
        <p:txBody>
          <a:bodyPr vert="horz" lIns="91440" tIns="45720" rIns="91440" bIns="45720" rtlCol="0" anchor="ctr">
            <a:normAutofit/>
          </a:bodyPr>
          <a:lstStyle/>
          <a:p>
            <a:r>
              <a:rPr lang="en-US" sz="3700" dirty="0"/>
              <a:t>Centrally funded activities</a:t>
            </a:r>
          </a:p>
        </p:txBody>
      </p:sp>
      <p:sp>
        <p:nvSpPr>
          <p:cNvPr id="3" name="Content Placeholder 2">
            <a:extLst>
              <a:ext uri="{FF2B5EF4-FFF2-40B4-BE49-F238E27FC236}">
                <a16:creationId xmlns:a16="http://schemas.microsoft.com/office/drawing/2014/main" id="{DF007D8C-B5D8-2283-BE9B-5DD895C97883}"/>
              </a:ext>
            </a:extLst>
          </p:cNvPr>
          <p:cNvSpPr>
            <a:spLocks noGrp="1"/>
          </p:cNvSpPr>
          <p:nvPr>
            <p:ph sz="quarter" idx="10"/>
          </p:nvPr>
        </p:nvSpPr>
        <p:spPr>
          <a:xfrm>
            <a:off x="1137034" y="2194102"/>
            <a:ext cx="3158741" cy="3908586"/>
          </a:xfrm>
        </p:spPr>
        <p:txBody>
          <a:bodyPr vert="horz" lIns="91440" tIns="45720" rIns="91440" bIns="45720" rtlCol="0">
            <a:normAutofit lnSpcReduction="10000"/>
          </a:bodyPr>
          <a:lstStyle/>
          <a:p>
            <a:r>
              <a:rPr lang="en-US" sz="1700"/>
              <a:t>NHSE procures some courses centrally</a:t>
            </a:r>
          </a:p>
          <a:p>
            <a:endParaRPr lang="en-US" sz="1700"/>
          </a:p>
          <a:p>
            <a:r>
              <a:rPr lang="en-US" sz="1700"/>
              <a:t>You don’t need to travel around the country!</a:t>
            </a:r>
          </a:p>
          <a:p>
            <a:endParaRPr lang="en-US" sz="1700"/>
          </a:p>
          <a:p>
            <a:r>
              <a:rPr lang="en-US" sz="1700"/>
              <a:t>You don’t need to pay course fees and claim back later!</a:t>
            </a:r>
          </a:p>
          <a:p>
            <a:endParaRPr lang="en-US" sz="1700"/>
          </a:p>
          <a:p>
            <a:r>
              <a:rPr lang="en-US" sz="1700"/>
              <a:t>Best value central procurement = more discretionary funding for individuals!</a:t>
            </a:r>
          </a:p>
          <a:p>
            <a:endParaRPr lang="en-US" sz="1700" dirty="0">
              <a:latin typeface="+mn-lt"/>
              <a:cs typeface="+mn-cs"/>
            </a:endParaRPr>
          </a:p>
        </p:txBody>
      </p:sp>
      <p:pic>
        <p:nvPicPr>
          <p:cNvPr id="5" name="Picture 4" descr="A person sitting in a chair holding a pen&#10;&#10;Description automatically generated with low confidence">
            <a:extLst>
              <a:ext uri="{FF2B5EF4-FFF2-40B4-BE49-F238E27FC236}">
                <a16:creationId xmlns:a16="http://schemas.microsoft.com/office/drawing/2014/main" id="{FF9164CA-D1E3-3875-66F7-292C6F1B061C}"/>
              </a:ext>
            </a:extLst>
          </p:cNvPr>
          <p:cNvPicPr>
            <a:picLocks noChangeAspect="1"/>
          </p:cNvPicPr>
          <p:nvPr/>
        </p:nvPicPr>
        <p:blipFill rotWithShape="1">
          <a:blip r:embed="rId5"/>
          <a:srcRect l="12142" r="17351"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6" name="Picture 5" descr="A blue and white logo&#10;&#10;Description automatically generated with low confidence">
            <a:extLst>
              <a:ext uri="{FF2B5EF4-FFF2-40B4-BE49-F238E27FC236}">
                <a16:creationId xmlns:a16="http://schemas.microsoft.com/office/drawing/2014/main" id="{1AF612A7-AF9E-0844-6011-0EEF01603F91}"/>
              </a:ext>
            </a:extLst>
          </p:cNvPr>
          <p:cNvPicPr>
            <a:picLocks noChangeAspect="1"/>
          </p:cNvPicPr>
          <p:nvPr/>
        </p:nvPicPr>
        <p:blipFill>
          <a:blip r:embed="rId6"/>
          <a:stretch>
            <a:fillRect/>
          </a:stretch>
        </p:blipFill>
        <p:spPr>
          <a:xfrm>
            <a:off x="10873738" y="314669"/>
            <a:ext cx="940648" cy="705486"/>
          </a:xfrm>
          <a:prstGeom prst="rect">
            <a:avLst/>
          </a:prstGeom>
        </p:spPr>
      </p:pic>
      <p:pic>
        <p:nvPicPr>
          <p:cNvPr id="4" name="Recorded Sound">
            <a:hlinkClick r:id="" action="ppaction://media"/>
            <a:extLst>
              <a:ext uri="{FF2B5EF4-FFF2-40B4-BE49-F238E27FC236}">
                <a16:creationId xmlns:a16="http://schemas.microsoft.com/office/drawing/2014/main" id="{C5B694BA-D1C0-A1EB-6DFB-69402778E4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51C4-44B0-7DE7-5079-A2DC2ECCD373}"/>
              </a:ext>
            </a:extLst>
          </p:cNvPr>
          <p:cNvSpPr>
            <a:spLocks noGrp="1"/>
          </p:cNvSpPr>
          <p:nvPr>
            <p:ph type="title"/>
          </p:nvPr>
        </p:nvSpPr>
        <p:spPr/>
        <p:txBody>
          <a:bodyPr/>
          <a:lstStyle/>
          <a:p>
            <a:r>
              <a:rPr lang="en-GB" dirty="0"/>
              <a:t>‘How to apply’ video</a:t>
            </a:r>
          </a:p>
        </p:txBody>
      </p:sp>
      <p:sp>
        <p:nvSpPr>
          <p:cNvPr id="3" name="Content Placeholder 2">
            <a:extLst>
              <a:ext uri="{FF2B5EF4-FFF2-40B4-BE49-F238E27FC236}">
                <a16:creationId xmlns:a16="http://schemas.microsoft.com/office/drawing/2014/main" id="{63A0C9F0-5687-9612-BBBD-BBA2F46B2B74}"/>
              </a:ext>
            </a:extLst>
          </p:cNvPr>
          <p:cNvSpPr>
            <a:spLocks noGrp="1"/>
          </p:cNvSpPr>
          <p:nvPr>
            <p:ph sz="quarter" idx="10"/>
          </p:nvPr>
        </p:nvSpPr>
        <p:spPr>
          <a:xfrm>
            <a:off x="784109" y="2141150"/>
            <a:ext cx="10641498" cy="2894519"/>
          </a:xfrm>
        </p:spPr>
        <p:txBody>
          <a:bodyPr/>
          <a:lstStyle/>
          <a:p>
            <a:pPr marL="0" indent="0">
              <a:buNone/>
            </a:pPr>
            <a:r>
              <a:rPr lang="en-GB" sz="1800" dirty="0"/>
              <a:t>We have a video in the </a:t>
            </a:r>
            <a:r>
              <a:rPr lang="en-GB" sz="1800" dirty="0">
                <a:hlinkClick r:id="rId5"/>
              </a:rPr>
              <a:t>NHSE East Midlands Study Leave catalogue </a:t>
            </a:r>
            <a:r>
              <a:rPr lang="en-GB" sz="1800" dirty="0"/>
              <a:t>on the NHS Learning Hub, "Accent Leave Manager: Applying for leave and expenses“</a:t>
            </a:r>
          </a:p>
          <a:p>
            <a:endParaRPr lang="en-GB" sz="1800" dirty="0"/>
          </a:p>
          <a:p>
            <a:pPr marL="0" indent="0">
              <a:buNone/>
            </a:pPr>
            <a:r>
              <a:rPr lang="en-GB" sz="1800" dirty="0">
                <a:hlinkClick r:id="rId5"/>
              </a:rPr>
              <a:t>https://learninghub.nhs.uk/catalogue/hee-em-studyleave</a:t>
            </a:r>
            <a:endParaRPr lang="en-GB" sz="1800" dirty="0"/>
          </a:p>
          <a:p>
            <a:pPr marL="0" indent="0">
              <a:buNone/>
            </a:pPr>
            <a:endParaRPr lang="en-GB" sz="1800" dirty="0"/>
          </a:p>
          <a:p>
            <a:pPr marL="0" indent="0">
              <a:buNone/>
            </a:pPr>
            <a:r>
              <a:rPr lang="en-GB" sz="1800" dirty="0">
                <a:hlinkClick r:id="rId6"/>
              </a:rPr>
              <a:t>www.eastmidlandsdeanery.nhs.uk/policies/Study_Leave/LeaveManager/RequestLeave</a:t>
            </a:r>
            <a:endParaRPr lang="en-GB" sz="1800" dirty="0"/>
          </a:p>
          <a:p>
            <a:pPr marL="0" indent="0">
              <a:buNone/>
            </a:pPr>
            <a:endParaRPr lang="en-GB" sz="1800" dirty="0"/>
          </a:p>
          <a:p>
            <a:endParaRPr lang="en-GB" dirty="0"/>
          </a:p>
        </p:txBody>
      </p:sp>
      <p:pic>
        <p:nvPicPr>
          <p:cNvPr id="4" name="Recorded Sound">
            <a:hlinkClick r:id="" action="ppaction://media"/>
            <a:extLst>
              <a:ext uri="{FF2B5EF4-FFF2-40B4-BE49-F238E27FC236}">
                <a16:creationId xmlns:a16="http://schemas.microsoft.com/office/drawing/2014/main" id="{703C5452-0F81-1F63-1AE9-FFCC52AE1E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448631"/>
            <a:ext cx="406400" cy="406400"/>
          </a:xfrm>
          <a:prstGeom prst="rect">
            <a:avLst/>
          </a:prstGeom>
        </p:spPr>
      </p:pic>
    </p:spTree>
    <p:extLst>
      <p:ext uri="{BB962C8B-B14F-4D97-AF65-F5344CB8AC3E}">
        <p14:creationId xmlns:p14="http://schemas.microsoft.com/office/powerpoint/2010/main" val="32572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title"/>
          </p:nvPr>
        </p:nvSpPr>
        <p:spPr/>
        <p:txBody>
          <a:bodyPr/>
          <a:lstStyle/>
          <a:p>
            <a:r>
              <a:rPr lang="en-GB" dirty="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sz="quarter" idx="10"/>
          </p:nvPr>
        </p:nvSpPr>
        <p:spPr>
          <a:xfrm>
            <a:off x="784109" y="2141150"/>
            <a:ext cx="10641498" cy="3624029"/>
          </a:xfrm>
        </p:spPr>
        <p:txBody>
          <a:bodyPr>
            <a:normAutofit/>
          </a:bodyPr>
          <a:lstStyle/>
          <a:p>
            <a:r>
              <a:rPr lang="en-GB" sz="1800" dirty="0"/>
              <a:t>If you have an issue, contact your local Study Leave Coordinator at your Trust or GP Programme – details on our website (</a:t>
            </a:r>
            <a:r>
              <a:rPr lang="en-GB" sz="1800" dirty="0">
                <a:hlinkClick r:id="rId5"/>
              </a:rPr>
              <a:t>www.eastmidlandsdeanery.nhs.uk/policies/study_leave/GettingSupport</a:t>
            </a:r>
            <a:r>
              <a:rPr lang="en-GB" sz="1800" dirty="0"/>
              <a:t>) </a:t>
            </a:r>
          </a:p>
          <a:p>
            <a:endParaRPr lang="en-GB" sz="1800" dirty="0"/>
          </a:p>
          <a:p>
            <a:r>
              <a:rPr lang="en-GB" sz="1800" dirty="0"/>
              <a:t>Or contact us at </a:t>
            </a:r>
            <a:r>
              <a:rPr lang="en-GB" sz="1800" dirty="0">
                <a:hlinkClick r:id="rId6"/>
              </a:rPr>
              <a:t>StudyLeave.EM@hee.nhs.uk</a:t>
            </a:r>
            <a:r>
              <a:rPr lang="en-GB" sz="1800" dirty="0"/>
              <a:t>   </a:t>
            </a:r>
          </a:p>
          <a:p>
            <a:endParaRPr lang="en-GB" sz="1800" dirty="0"/>
          </a:p>
          <a:p>
            <a:r>
              <a:rPr lang="en-GB" sz="1800" dirty="0"/>
              <a:t>Our policy, guidance documents, videos and FAQs are available on our website (</a:t>
            </a:r>
            <a:r>
              <a:rPr lang="en-GB" sz="1800" dirty="0">
                <a:hlinkClick r:id="rId7"/>
              </a:rPr>
              <a:t>www.eastmidlandsdeanery.nhs.uk/policies/study_leave</a:t>
            </a:r>
            <a:r>
              <a:rPr lang="en-GB" sz="1800" dirty="0"/>
              <a:t>)   </a:t>
            </a:r>
          </a:p>
          <a:p>
            <a:endParaRPr lang="en-GB" sz="1800" dirty="0"/>
          </a:p>
          <a:p>
            <a:r>
              <a:rPr lang="en-GB" sz="1800" dirty="0"/>
              <a:t>We’re here to support you - if in doubt, please ask! The earlier you contact us, the easier it’ll be to resolve your issue.</a:t>
            </a:r>
          </a:p>
          <a:p>
            <a:endParaRPr lang="en-GB" dirty="0"/>
          </a:p>
        </p:txBody>
      </p:sp>
      <p:pic>
        <p:nvPicPr>
          <p:cNvPr id="4" name="Recorded Sound">
            <a:hlinkClick r:id="" action="ppaction://media"/>
            <a:extLst>
              <a:ext uri="{FF2B5EF4-FFF2-40B4-BE49-F238E27FC236}">
                <a16:creationId xmlns:a16="http://schemas.microsoft.com/office/drawing/2014/main" id="{5B55BE5F-CDA2-68EE-DC8C-55BB1FB39C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01434" y="6451600"/>
            <a:ext cx="406400" cy="406400"/>
          </a:xfrm>
          <a:prstGeom prst="rect">
            <a:avLst/>
          </a:prstGeom>
        </p:spPr>
      </p:pic>
    </p:spTree>
    <p:extLst>
      <p:ext uri="{BB962C8B-B14F-4D97-AF65-F5344CB8AC3E}">
        <p14:creationId xmlns:p14="http://schemas.microsoft.com/office/powerpoint/2010/main" val="1812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B3CA3-F10F-F9C7-FB58-827219ACBCEA}"/>
              </a:ext>
            </a:extLst>
          </p:cNvPr>
          <p:cNvSpPr>
            <a:spLocks noGrp="1"/>
          </p:cNvSpPr>
          <p:nvPr>
            <p:ph type="title"/>
          </p:nvPr>
        </p:nvSpPr>
        <p:spPr>
          <a:xfrm>
            <a:off x="1137035" y="609600"/>
            <a:ext cx="3595678" cy="1330839"/>
          </a:xfrm>
        </p:spPr>
        <p:txBody>
          <a:bodyPr vert="horz" lIns="91440" tIns="45720" rIns="91440" bIns="45720" rtlCol="0" anchor="ctr">
            <a:normAutofit fontScale="90000"/>
          </a:bodyPr>
          <a:lstStyle/>
          <a:p>
            <a:r>
              <a:rPr lang="en-US" sz="4400" dirty="0"/>
              <a:t>Accent Course Manager</a:t>
            </a:r>
          </a:p>
        </p:txBody>
      </p:sp>
      <p:sp>
        <p:nvSpPr>
          <p:cNvPr id="3" name="Content Placeholder 2">
            <a:extLst>
              <a:ext uri="{FF2B5EF4-FFF2-40B4-BE49-F238E27FC236}">
                <a16:creationId xmlns:a16="http://schemas.microsoft.com/office/drawing/2014/main" id="{18D5CE0A-F5A5-ECAF-B535-1A6F0ADDCA17}"/>
              </a:ext>
            </a:extLst>
          </p:cNvPr>
          <p:cNvSpPr>
            <a:spLocks noGrp="1"/>
          </p:cNvSpPr>
          <p:nvPr>
            <p:ph sz="quarter" idx="10"/>
          </p:nvPr>
        </p:nvSpPr>
        <p:spPr>
          <a:xfrm>
            <a:off x="1137034" y="2194102"/>
            <a:ext cx="3158741" cy="3908586"/>
          </a:xfrm>
        </p:spPr>
        <p:txBody>
          <a:bodyPr vert="horz" lIns="91440" tIns="45720" rIns="91440" bIns="45720" rtlCol="0">
            <a:normAutofit lnSpcReduction="10000"/>
          </a:bodyPr>
          <a:lstStyle/>
          <a:p>
            <a:r>
              <a:rPr lang="en-US" sz="1600" dirty="0"/>
              <a:t>Course booking management system</a:t>
            </a:r>
          </a:p>
          <a:p>
            <a:pPr marL="0"/>
            <a:endParaRPr lang="en-US" sz="1600" dirty="0"/>
          </a:p>
          <a:p>
            <a:r>
              <a:rPr lang="en-US" sz="1600" dirty="0"/>
              <a:t>Used by you and others to book a place on an event run by NHSE Midlands</a:t>
            </a:r>
          </a:p>
          <a:p>
            <a:pPr marL="0"/>
            <a:endParaRPr lang="en-US" sz="1600" dirty="0"/>
          </a:p>
          <a:p>
            <a:r>
              <a:rPr lang="en-US" sz="1600" dirty="0"/>
              <a:t>Application for leave (on Leave Manager) is separate to booking a place on an event (on Course Manager)</a:t>
            </a:r>
          </a:p>
          <a:p>
            <a:pPr marL="0"/>
            <a:endParaRPr lang="en-US" sz="1600" dirty="0"/>
          </a:p>
          <a:p>
            <a:r>
              <a:rPr lang="en-US" sz="1600" dirty="0"/>
              <a:t>Only for events organised by NHSE Midlands</a:t>
            </a:r>
          </a:p>
        </p:txBody>
      </p:sp>
      <p:pic>
        <p:nvPicPr>
          <p:cNvPr id="5" name="Picture 4" descr="A picture containing map, text, atlas&#10;&#10;Description automatically generated">
            <a:extLst>
              <a:ext uri="{FF2B5EF4-FFF2-40B4-BE49-F238E27FC236}">
                <a16:creationId xmlns:a16="http://schemas.microsoft.com/office/drawing/2014/main" id="{E005BA76-8769-EF55-4174-DF746D3978CF}"/>
              </a:ext>
            </a:extLst>
          </p:cNvPr>
          <p:cNvPicPr>
            <a:picLocks noChangeAspect="1"/>
          </p:cNvPicPr>
          <p:nvPr/>
        </p:nvPicPr>
        <p:blipFill rotWithShape="1">
          <a:blip r:embed="rId5"/>
          <a:srcRect l="5966" r="3196"/>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6" name="Picture 5" descr="A blue and white logo&#10;&#10;Description automatically generated with low confidence">
            <a:extLst>
              <a:ext uri="{FF2B5EF4-FFF2-40B4-BE49-F238E27FC236}">
                <a16:creationId xmlns:a16="http://schemas.microsoft.com/office/drawing/2014/main" id="{AC141515-9423-8D0F-2B15-E6525C718236}"/>
              </a:ext>
            </a:extLst>
          </p:cNvPr>
          <p:cNvPicPr>
            <a:picLocks noChangeAspect="1"/>
          </p:cNvPicPr>
          <p:nvPr/>
        </p:nvPicPr>
        <p:blipFill>
          <a:blip r:embed="rId6"/>
          <a:stretch>
            <a:fillRect/>
          </a:stretch>
        </p:blipFill>
        <p:spPr>
          <a:xfrm>
            <a:off x="10888766" y="393838"/>
            <a:ext cx="940648" cy="705486"/>
          </a:xfrm>
          <a:prstGeom prst="rect">
            <a:avLst/>
          </a:prstGeom>
        </p:spPr>
      </p:pic>
      <p:pic>
        <p:nvPicPr>
          <p:cNvPr id="4" name="Recorded Sound">
            <a:hlinkClick r:id="" action="ppaction://media"/>
            <a:extLst>
              <a:ext uri="{FF2B5EF4-FFF2-40B4-BE49-F238E27FC236}">
                <a16:creationId xmlns:a16="http://schemas.microsoft.com/office/drawing/2014/main" id="{49D767D6-A98F-9F01-29CE-87C40FC98F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451599"/>
            <a:ext cx="406400" cy="406400"/>
          </a:xfrm>
          <a:prstGeom prst="rect">
            <a:avLst/>
          </a:prstGeom>
        </p:spPr>
      </p:pic>
    </p:spTree>
    <p:extLst>
      <p:ext uri="{BB962C8B-B14F-4D97-AF65-F5344CB8AC3E}">
        <p14:creationId xmlns:p14="http://schemas.microsoft.com/office/powerpoint/2010/main" val="38366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Accent Course Manager</a:t>
            </a:r>
          </a:p>
        </p:txBody>
      </p:sp>
      <p:graphicFrame>
        <p:nvGraphicFramePr>
          <p:cNvPr id="4" name="Content Placeholder 2">
            <a:extLst>
              <a:ext uri="{FF2B5EF4-FFF2-40B4-BE49-F238E27FC236}">
                <a16:creationId xmlns:a16="http://schemas.microsoft.com/office/drawing/2014/main" id="{4942B9DF-7A34-3989-47F8-3EC177496013}"/>
              </a:ext>
            </a:extLst>
          </p:cNvPr>
          <p:cNvGraphicFramePr>
            <a:graphicFrameLocks/>
          </p:cNvGraphicFramePr>
          <p:nvPr>
            <p:extLst>
              <p:ext uri="{D42A27DB-BD31-4B8C-83A1-F6EECF244321}">
                <p14:modId xmlns:p14="http://schemas.microsoft.com/office/powerpoint/2010/main" val="392511805"/>
              </p:ext>
            </p:extLst>
          </p:nvPr>
        </p:nvGraphicFramePr>
        <p:xfrm>
          <a:off x="784109" y="2066306"/>
          <a:ext cx="10558115" cy="39188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90ED4DEB-D7A1-2EB2-78B1-48C8231A89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44030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title"/>
          </p:nvPr>
        </p:nvSpPr>
        <p:spPr/>
        <p:txBody>
          <a:bodyPr/>
          <a:lstStyle/>
          <a:p>
            <a:r>
              <a:rPr lang="en-GB" dirty="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sz="quarter" idx="10"/>
          </p:nvPr>
        </p:nvSpPr>
        <p:spPr>
          <a:xfrm>
            <a:off x="784109" y="2141151"/>
            <a:ext cx="6325689" cy="3334098"/>
          </a:xfrm>
        </p:spPr>
        <p:txBody>
          <a:bodyPr/>
          <a:lstStyle/>
          <a:p>
            <a:pPr marL="0" indent="0">
              <a:buNone/>
            </a:pPr>
            <a:r>
              <a:rPr lang="en-GB" sz="1800" dirty="0"/>
              <a:t>If you have difficulties with Course Manager, please let us know!</a:t>
            </a:r>
          </a:p>
          <a:p>
            <a:endParaRPr lang="en-GB" sz="1800" dirty="0"/>
          </a:p>
          <a:p>
            <a:r>
              <a:rPr lang="en-GB" sz="1800" dirty="0"/>
              <a:t>We’re here to support you - if in doubt, please ask!</a:t>
            </a:r>
          </a:p>
          <a:p>
            <a:r>
              <a:rPr lang="en-GB" sz="1800" dirty="0"/>
              <a:t>Contact your named Administrator in our team</a:t>
            </a:r>
          </a:p>
          <a:p>
            <a:r>
              <a:rPr lang="en-GB" sz="1800" dirty="0"/>
              <a:t>Email the team at </a:t>
            </a:r>
            <a:r>
              <a:rPr lang="en-GB" sz="1800" dirty="0">
                <a:hlinkClick r:id="rId5"/>
              </a:rPr>
              <a:t>FacultySupport.EM@hee.nhs.uk</a:t>
            </a:r>
            <a:r>
              <a:rPr lang="en-GB" sz="1800" dirty="0"/>
              <a:t> </a:t>
            </a:r>
          </a:p>
          <a:p>
            <a:r>
              <a:rPr lang="en-GB" sz="1800" dirty="0"/>
              <a:t>Any member of our team can advise on general Course Manager queries</a:t>
            </a:r>
          </a:p>
          <a:p>
            <a:endParaRPr lang="en-GB" dirty="0"/>
          </a:p>
        </p:txBody>
      </p:sp>
      <p:pic>
        <p:nvPicPr>
          <p:cNvPr id="4" name="Recorded Sound">
            <a:hlinkClick r:id="" action="ppaction://media"/>
            <a:extLst>
              <a:ext uri="{FF2B5EF4-FFF2-40B4-BE49-F238E27FC236}">
                <a16:creationId xmlns:a16="http://schemas.microsoft.com/office/drawing/2014/main" id="{214036EE-C9D5-657A-B989-5309B3BA1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51600"/>
            <a:ext cx="406400" cy="406400"/>
          </a:xfrm>
          <a:prstGeom prst="rect">
            <a:avLst/>
          </a:prstGeom>
        </p:spPr>
      </p:pic>
      <p:pic>
        <p:nvPicPr>
          <p:cNvPr id="6" name="Picture 5" descr="A blue question mark on a pink background&#10;&#10;Description automatically generated">
            <a:extLst>
              <a:ext uri="{FF2B5EF4-FFF2-40B4-BE49-F238E27FC236}">
                <a16:creationId xmlns:a16="http://schemas.microsoft.com/office/drawing/2014/main" id="{6FF16AB7-1520-DB66-6DA7-68F26BB07F41}"/>
              </a:ext>
            </a:extLst>
          </p:cNvPr>
          <p:cNvPicPr>
            <a:picLocks noChangeAspect="1"/>
          </p:cNvPicPr>
          <p:nvPr/>
        </p:nvPicPr>
        <p:blipFill>
          <a:blip r:embed="rId7">
            <a:alphaModFix amt="64000"/>
          </a:blip>
          <a:stretch>
            <a:fillRect/>
          </a:stretch>
        </p:blipFill>
        <p:spPr>
          <a:xfrm>
            <a:off x="7109798" y="1822331"/>
            <a:ext cx="4298093" cy="2867891"/>
          </a:xfrm>
          <a:prstGeom prst="rect">
            <a:avLst/>
          </a:prstGeom>
        </p:spPr>
      </p:pic>
    </p:spTree>
    <p:extLst>
      <p:ext uri="{BB962C8B-B14F-4D97-AF65-F5344CB8AC3E}">
        <p14:creationId xmlns:p14="http://schemas.microsoft.com/office/powerpoint/2010/main" val="189070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p:txBody>
          <a:bodyPr/>
          <a:lstStyle/>
          <a:p>
            <a:r>
              <a:rPr lang="en-GB" dirty="0"/>
              <a:t>Key takeaways</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10"/>
          </p:nvPr>
        </p:nvSpPr>
        <p:spPr>
          <a:xfrm>
            <a:off x="784109" y="2141151"/>
            <a:ext cx="5616691" cy="3646332"/>
          </a:xfrm>
        </p:spPr>
        <p:txBody>
          <a:bodyPr/>
          <a:lstStyle/>
          <a:p>
            <a:r>
              <a:rPr lang="en-GB" sz="1800" dirty="0"/>
              <a:t>Online Leave Manager system, no matter your East Midlands training post.</a:t>
            </a:r>
          </a:p>
          <a:p>
            <a:endParaRPr lang="en-GB" sz="1800" dirty="0"/>
          </a:p>
          <a:p>
            <a:r>
              <a:rPr lang="en-GB" sz="1800" dirty="0"/>
              <a:t>Funding for curriculum requirements, and appropriate aspirational requests.</a:t>
            </a:r>
          </a:p>
          <a:p>
            <a:endParaRPr lang="en-GB" sz="1800" dirty="0"/>
          </a:p>
          <a:p>
            <a:r>
              <a:rPr lang="en-GB" sz="1800" dirty="0"/>
              <a:t>No individual cap on expenses in Core/Higher clinical training posts.</a:t>
            </a:r>
          </a:p>
          <a:p>
            <a:endParaRPr lang="en-GB" sz="1800" dirty="0"/>
          </a:p>
          <a:p>
            <a:r>
              <a:rPr lang="en-GB" sz="1800" dirty="0"/>
              <a:t>Include expenses with your leave application. </a:t>
            </a:r>
          </a:p>
          <a:p>
            <a:endParaRPr lang="en-GB" dirty="0"/>
          </a:p>
        </p:txBody>
      </p:sp>
      <p:sp>
        <p:nvSpPr>
          <p:cNvPr id="4" name="Content Placeholder 4">
            <a:extLst>
              <a:ext uri="{FF2B5EF4-FFF2-40B4-BE49-F238E27FC236}">
                <a16:creationId xmlns:a16="http://schemas.microsoft.com/office/drawing/2014/main" id="{6455EF3D-E5C2-9E8D-B99E-A706B32F8556}"/>
              </a:ext>
            </a:extLst>
          </p:cNvPr>
          <p:cNvSpPr txBox="1">
            <a:spLocks/>
          </p:cNvSpPr>
          <p:nvPr/>
        </p:nvSpPr>
        <p:spPr>
          <a:xfrm>
            <a:off x="6667066" y="1516506"/>
            <a:ext cx="4628566" cy="2141094"/>
          </a:xfrm>
          <a:prstGeom prst="rect">
            <a:avLst/>
          </a:prstGeom>
          <a:solidFill>
            <a:srgbClr val="005EB8"/>
          </a:solidFill>
          <a:ln>
            <a:solidFill>
              <a:schemeClr val="accent3"/>
            </a:solidFill>
          </a:ln>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600"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solidFill>
                  <a:schemeClr val="bg1"/>
                </a:solidFill>
              </a:rPr>
              <a:t>Leave Manager</a:t>
            </a:r>
          </a:p>
          <a:p>
            <a:pPr marL="0" indent="0" algn="ctr">
              <a:buFont typeface="Arial" panose="020B0604020202020204" pitchFamily="34" charset="0"/>
              <a:buNone/>
            </a:pPr>
            <a:r>
              <a:rPr lang="en-GB" dirty="0">
                <a:solidFill>
                  <a:schemeClr val="bg1"/>
                </a:solidFill>
              </a:rPr>
              <a:t>Request study leave and/or expenses from your employer.</a:t>
            </a:r>
          </a:p>
          <a:p>
            <a:pPr marL="0" indent="0" algn="ctr">
              <a:buFont typeface="Arial" panose="020B0604020202020204" pitchFamily="34" charset="0"/>
              <a:buNone/>
            </a:pPr>
            <a:r>
              <a:rPr lang="en-GB" b="1" dirty="0">
                <a:solidFill>
                  <a:schemeClr val="bg1"/>
                </a:solidFill>
              </a:rPr>
              <a:t>Address:</a:t>
            </a:r>
            <a:r>
              <a:rPr lang="en-GB" dirty="0">
                <a:solidFill>
                  <a:schemeClr val="bg1"/>
                </a:solidFill>
              </a:rPr>
              <a:t> </a:t>
            </a:r>
            <a:r>
              <a:rPr lang="en-GB" dirty="0">
                <a:solidFill>
                  <a:schemeClr val="bg1"/>
                </a:solidFill>
                <a:hlinkClick r:id="rId5">
                  <a:extLst>
                    <a:ext uri="{A12FA001-AC4F-418D-AE19-62706E023703}">
                      <ahyp:hlinkClr xmlns:ahyp="http://schemas.microsoft.com/office/drawing/2018/hyperlinkcolor" val="tx"/>
                    </a:ext>
                  </a:extLst>
                </a:hlinkClick>
              </a:rPr>
              <a:t>https://accent.hicom.co.uk/Portal/Live/Web/</a:t>
            </a:r>
            <a:r>
              <a:rPr lang="en-GB" dirty="0">
                <a:solidFill>
                  <a:schemeClr val="bg1"/>
                </a:solidFill>
              </a:rPr>
              <a:t> </a:t>
            </a:r>
            <a:r>
              <a:rPr lang="en-GB" b="1" dirty="0">
                <a:solidFill>
                  <a:schemeClr val="bg1"/>
                </a:solidFill>
              </a:rPr>
              <a:t>Support: </a:t>
            </a:r>
            <a:r>
              <a:rPr lang="en-GB" dirty="0">
                <a:solidFill>
                  <a:schemeClr val="bg1"/>
                </a:solidFill>
              </a:rPr>
              <a:t>StudyLeave.EM@hee.nhs.uk</a:t>
            </a:r>
          </a:p>
        </p:txBody>
      </p:sp>
      <p:sp>
        <p:nvSpPr>
          <p:cNvPr id="5" name="Content Placeholder 4">
            <a:extLst>
              <a:ext uri="{FF2B5EF4-FFF2-40B4-BE49-F238E27FC236}">
                <a16:creationId xmlns:a16="http://schemas.microsoft.com/office/drawing/2014/main" id="{F2178D3F-77EC-C29A-CAD4-878D7948745A}"/>
              </a:ext>
            </a:extLst>
          </p:cNvPr>
          <p:cNvSpPr txBox="1">
            <a:spLocks/>
          </p:cNvSpPr>
          <p:nvPr/>
        </p:nvSpPr>
        <p:spPr>
          <a:xfrm>
            <a:off x="6667066" y="4060177"/>
            <a:ext cx="4628566" cy="1996239"/>
          </a:xfrm>
          <a:prstGeom prst="rect">
            <a:avLst/>
          </a:prstGeom>
          <a:solidFill>
            <a:srgbClr val="005EB8"/>
          </a:solidFill>
          <a:ln>
            <a:solidFill>
              <a:schemeClr val="accent3"/>
            </a:solidFill>
          </a:ln>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600"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solidFill>
                  <a:schemeClr val="bg1"/>
                </a:solidFill>
              </a:rPr>
              <a:t>Course Manager</a:t>
            </a:r>
          </a:p>
          <a:p>
            <a:pPr marL="0" indent="0" algn="ctr">
              <a:buFont typeface="Arial" panose="020B0604020202020204" pitchFamily="34" charset="0"/>
              <a:buNone/>
            </a:pPr>
            <a:r>
              <a:rPr lang="en-GB" dirty="0">
                <a:solidFill>
                  <a:schemeClr val="bg1"/>
                </a:solidFill>
              </a:rPr>
              <a:t>Book onto a course/activity run by NHSE.</a:t>
            </a:r>
          </a:p>
          <a:p>
            <a:pPr marL="0" indent="0" algn="ctr">
              <a:buFont typeface="Arial" panose="020B0604020202020204" pitchFamily="34" charset="0"/>
              <a:buNone/>
            </a:pPr>
            <a:r>
              <a:rPr lang="en-GB" b="1" dirty="0">
                <a:solidFill>
                  <a:schemeClr val="bg1"/>
                </a:solidFill>
              </a:rPr>
              <a:t>Address: </a:t>
            </a:r>
            <a:r>
              <a:rPr lang="en-GB" dirty="0">
                <a:solidFill>
                  <a:schemeClr val="bg1"/>
                </a:solidFill>
                <a:hlinkClick r:id="rId6">
                  <a:extLst>
                    <a:ext uri="{A12FA001-AC4F-418D-AE19-62706E023703}">
                      <ahyp:hlinkClr xmlns:ahyp="http://schemas.microsoft.com/office/drawing/2018/hyperlinkcolor" val="tx"/>
                    </a:ext>
                  </a:extLst>
                </a:hlinkClick>
              </a:rPr>
              <a:t>https://accent.hicom.co.uk/</a:t>
            </a:r>
            <a:br>
              <a:rPr lang="en-GB" dirty="0">
                <a:solidFill>
                  <a:schemeClr val="bg1"/>
                </a:solidFill>
                <a:hlinkClick r:id="rId6">
                  <a:extLst>
                    <a:ext uri="{A12FA001-AC4F-418D-AE19-62706E023703}">
                      <ahyp:hlinkClr xmlns:ahyp="http://schemas.microsoft.com/office/drawing/2018/hyperlinkcolor" val="tx"/>
                    </a:ext>
                  </a:extLst>
                </a:hlinkClick>
              </a:rPr>
            </a:br>
            <a:r>
              <a:rPr lang="en-GB" dirty="0">
                <a:solidFill>
                  <a:schemeClr val="bg1"/>
                </a:solidFill>
                <a:hlinkClick r:id="rId6">
                  <a:extLst>
                    <a:ext uri="{A12FA001-AC4F-418D-AE19-62706E023703}">
                      <ahyp:hlinkClr xmlns:ahyp="http://schemas.microsoft.com/office/drawing/2018/hyperlinkcolor" val="tx"/>
                    </a:ext>
                  </a:extLst>
                </a:hlinkClick>
              </a:rPr>
              <a:t>CourseManager/Live/HEE/Web</a:t>
            </a:r>
            <a:endParaRPr lang="en-GB" dirty="0">
              <a:solidFill>
                <a:schemeClr val="bg1"/>
              </a:solidFill>
            </a:endParaRPr>
          </a:p>
          <a:p>
            <a:pPr marL="0" indent="0" algn="ctr">
              <a:buFont typeface="Arial" panose="020B0604020202020204" pitchFamily="34" charset="0"/>
              <a:buNone/>
            </a:pPr>
            <a:r>
              <a:rPr lang="en-GB" b="1" dirty="0">
                <a:solidFill>
                  <a:schemeClr val="bg1"/>
                </a:solidFill>
              </a:rPr>
              <a:t>Support: </a:t>
            </a:r>
            <a:r>
              <a:rPr lang="en-GB" dirty="0">
                <a:solidFill>
                  <a:schemeClr val="bg1"/>
                </a:solidFill>
                <a:hlinkClick r:id="rId7">
                  <a:extLst>
                    <a:ext uri="{A12FA001-AC4F-418D-AE19-62706E023703}">
                      <ahyp:hlinkClr xmlns:ahyp="http://schemas.microsoft.com/office/drawing/2018/hyperlinkcolor" val="tx"/>
                    </a:ext>
                  </a:extLst>
                </a:hlinkClick>
              </a:rPr>
              <a:t>FacultySupport.EM@hee.nhs.uk</a:t>
            </a:r>
            <a:endParaRPr lang="en-GB" dirty="0">
              <a:solidFill>
                <a:schemeClr val="bg1"/>
              </a:solidFill>
            </a:endParaRPr>
          </a:p>
        </p:txBody>
      </p:sp>
      <p:pic>
        <p:nvPicPr>
          <p:cNvPr id="6" name="Recorded Sound">
            <a:hlinkClick r:id="" action="ppaction://media"/>
            <a:extLst>
              <a:ext uri="{FF2B5EF4-FFF2-40B4-BE49-F238E27FC236}">
                <a16:creationId xmlns:a16="http://schemas.microsoft.com/office/drawing/2014/main" id="{A174B727-E4D7-A36A-3B4B-4625A08847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209245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819779" y="2686978"/>
            <a:ext cx="9144000" cy="2387600"/>
          </a:xfrm>
        </p:spPr>
        <p:txBody>
          <a:bodyPr>
            <a:normAutofit/>
          </a:bodyPr>
          <a:lstStyle/>
          <a:p>
            <a:pPr algn="l"/>
            <a:r>
              <a:rPr lang="en-GB" sz="4800">
                <a:solidFill>
                  <a:srgbClr val="005EB8"/>
                </a:solidFill>
                <a:latin typeface="Arial" panose="020B0604020202020204" pitchFamily="34" charset="0"/>
                <a:cs typeface="Arial" panose="020B0604020202020204" pitchFamily="34" charset="0"/>
              </a:rPr>
              <a:t>Study Leave – East Midlands</a:t>
            </a:r>
            <a:endParaRPr lang="en-GB" sz="4800" dirty="0">
              <a:solidFill>
                <a:srgbClr val="005EB8"/>
              </a:solidFill>
              <a:latin typeface="Arial" panose="020B0604020202020204" pitchFamily="34" charset="0"/>
              <a:cs typeface="Arial" panose="020B0604020202020204" pitchFamily="34" charset="0"/>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984503" y="5074578"/>
            <a:ext cx="8237556" cy="1655762"/>
          </a:xfrm>
        </p:spPr>
        <p:txBody>
          <a:bodyPr/>
          <a:lstStyle/>
          <a:p>
            <a:pPr algn="l"/>
            <a:r>
              <a:rPr lang="en-GB">
                <a:solidFill>
                  <a:srgbClr val="005EB8"/>
                </a:solidFill>
              </a:rPr>
              <a:t>Karolina Wlodowska – Study Leave Support Officer</a:t>
            </a:r>
            <a:endParaRPr lang="en-GB" dirty="0">
              <a:solidFill>
                <a:srgbClr val="005EB8"/>
              </a:solidFill>
            </a:endParaRPr>
          </a:p>
        </p:txBody>
      </p:sp>
      <p:pic>
        <p:nvPicPr>
          <p:cNvPr id="11" name="Picture 10" descr="A picture containing text, screenshot&#10;&#10;Description automatically generated">
            <a:extLst>
              <a:ext uri="{FF2B5EF4-FFF2-40B4-BE49-F238E27FC236}">
                <a16:creationId xmlns:a16="http://schemas.microsoft.com/office/drawing/2014/main" id="{141C541D-5960-5C22-8249-A8006138315D}"/>
              </a:ext>
            </a:extLst>
          </p:cNvPr>
          <p:cNvPicPr>
            <a:picLocks noChangeAspect="1"/>
          </p:cNvPicPr>
          <p:nvPr/>
        </p:nvPicPr>
        <p:blipFill>
          <a:blip r:embed="rId5">
            <a:alphaModFix amt="72000"/>
          </a:blip>
          <a:stretch>
            <a:fillRect/>
          </a:stretch>
        </p:blipFill>
        <p:spPr>
          <a:xfrm>
            <a:off x="984503" y="1563005"/>
            <a:ext cx="4134427" cy="2457793"/>
          </a:xfrm>
          <a:prstGeom prst="rect">
            <a:avLst/>
          </a:prstGeom>
        </p:spPr>
      </p:pic>
      <p:pic>
        <p:nvPicPr>
          <p:cNvPr id="43" name="Picture 42" descr="A group of people sitting in a room&#10;&#10;Description automatically generated with medium confidence">
            <a:extLst>
              <a:ext uri="{FF2B5EF4-FFF2-40B4-BE49-F238E27FC236}">
                <a16:creationId xmlns:a16="http://schemas.microsoft.com/office/drawing/2014/main" id="{373D6B37-E6AB-25DF-AC74-6D9AE2BE0595}"/>
              </a:ext>
            </a:extLst>
          </p:cNvPr>
          <p:cNvPicPr>
            <a:picLocks noChangeAspect="1"/>
          </p:cNvPicPr>
          <p:nvPr/>
        </p:nvPicPr>
        <p:blipFill>
          <a:blip r:embed="rId6">
            <a:alphaModFix amt="70000"/>
          </a:blip>
          <a:stretch>
            <a:fillRect/>
          </a:stretch>
        </p:blipFill>
        <p:spPr>
          <a:xfrm>
            <a:off x="5450557" y="1566508"/>
            <a:ext cx="3771502" cy="2514335"/>
          </a:xfrm>
          <a:prstGeom prst="rect">
            <a:avLst/>
          </a:prstGeom>
        </p:spPr>
      </p:pic>
      <p:pic>
        <p:nvPicPr>
          <p:cNvPr id="49" name="Recorded Sound">
            <a:hlinkClick r:id="" action="ppaction://media"/>
            <a:extLst>
              <a:ext uri="{FF2B5EF4-FFF2-40B4-BE49-F238E27FC236}">
                <a16:creationId xmlns:a16="http://schemas.microsoft.com/office/drawing/2014/main" id="{94D57891-0E89-3B9B-35BD-D779BBE4B5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448631"/>
            <a:ext cx="406400" cy="406400"/>
          </a:xfrm>
          <a:prstGeom prst="rect">
            <a:avLst/>
          </a:prstGeom>
        </p:spPr>
      </p:pic>
    </p:spTree>
    <p:extLst>
      <p:ext uri="{BB962C8B-B14F-4D97-AF65-F5344CB8AC3E}">
        <p14:creationId xmlns:p14="http://schemas.microsoft.com/office/powerpoint/2010/main" val="42041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85"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2763-FEC9-C7CF-4421-A512BA4867CA}"/>
              </a:ext>
            </a:extLst>
          </p:cNvPr>
          <p:cNvSpPr>
            <a:spLocks noGrp="1"/>
          </p:cNvSpPr>
          <p:nvPr>
            <p:ph type="title"/>
          </p:nvPr>
        </p:nvSpPr>
        <p:spPr/>
        <p:txBody>
          <a:bodyPr/>
          <a:lstStyle/>
          <a:p>
            <a:r>
              <a:rPr lang="en-US" dirty="0"/>
              <a:t>Study Leave and Course Manager</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20E321C-3264-75F2-6E78-FABC9EACE71B}"/>
                  </a:ext>
                </a:extLst>
              </p:cNvPr>
              <p:cNvGraphicFramePr>
                <a:graphicFrameLocks noChangeAspect="1"/>
              </p:cNvGraphicFramePr>
              <p:nvPr>
                <p:extLst>
                  <p:ext uri="{D42A27DB-BD31-4B8C-83A1-F6EECF244321}">
                    <p14:modId xmlns:p14="http://schemas.microsoft.com/office/powerpoint/2010/main" val="4160831558"/>
                  </p:ext>
                </p:extLst>
              </p:nvPr>
            </p:nvGraphicFramePr>
            <p:xfrm>
              <a:off x="988288" y="2162582"/>
              <a:ext cx="5107712" cy="2873088"/>
            </p:xfrm>
            <a:graphic>
              <a:graphicData uri="http://schemas.microsoft.com/office/powerpoint/2016/slidezoom">
                <pslz:sldZm>
                  <pslz:sldZmObj sldId="258" cId="670091055">
                    <pslz:zmPr id="{3259CFE1-0201-4762-BAB6-FFD315254A73}" returnToParent="0" transitionDur="1000">
                      <p166:blipFill xmlns:p166="http://schemas.microsoft.com/office/powerpoint/2016/6/main">
                        <a:blip r:embed="rId5"/>
                        <a:stretch>
                          <a:fillRect/>
                        </a:stretch>
                      </p166:blipFill>
                      <p166:spPr xmlns:p166="http://schemas.microsoft.com/office/powerpoint/2016/6/main">
                        <a:xfrm>
                          <a:off x="0" y="0"/>
                          <a:ext cx="5107712" cy="2873088"/>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E20E321C-3264-75F2-6E78-FABC9EACE71B}"/>
                  </a:ext>
                </a:extLst>
              </p:cNvPr>
              <p:cNvPicPr>
                <a:picLocks noGrp="1" noRot="1" noChangeAspect="1" noMove="1" noResize="1" noEditPoints="1" noAdjustHandles="1" noChangeArrowheads="1" noChangeShapeType="1"/>
              </p:cNvPicPr>
              <p:nvPr/>
            </p:nvPicPr>
            <p:blipFill>
              <a:blip r:embed="rId6"/>
              <a:stretch>
                <a:fillRect/>
              </a:stretch>
            </p:blipFill>
            <p:spPr>
              <a:xfrm>
                <a:off x="988288" y="2162582"/>
                <a:ext cx="5107712" cy="287308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3CB876C0-DA06-ED7C-1D4C-A9E398A816EF}"/>
                  </a:ext>
                </a:extLst>
              </p:cNvPr>
              <p:cNvGraphicFramePr>
                <a:graphicFrameLocks noChangeAspect="1"/>
              </p:cNvGraphicFramePr>
              <p:nvPr>
                <p:extLst>
                  <p:ext uri="{D42A27DB-BD31-4B8C-83A1-F6EECF244321}">
                    <p14:modId xmlns:p14="http://schemas.microsoft.com/office/powerpoint/2010/main" val="3201016664"/>
                  </p:ext>
                </p:extLst>
              </p:nvPr>
            </p:nvGraphicFramePr>
            <p:xfrm>
              <a:off x="6472052" y="2162582"/>
              <a:ext cx="5107712" cy="2873088"/>
            </p:xfrm>
            <a:graphic>
              <a:graphicData uri="http://schemas.microsoft.com/office/powerpoint/2016/slidezoom">
                <pslz:sldZm>
                  <pslz:sldZmObj sldId="269" cId="3836663780">
                    <pslz:zmPr id="{D555F0EB-42F4-43E9-8866-DBA893425FD0}" returnToParent="0" transitionDur="1000">
                      <p166:blipFill xmlns:p166="http://schemas.microsoft.com/office/powerpoint/2016/6/main">
                        <a:blip r:embed="rId7"/>
                        <a:stretch>
                          <a:fillRect/>
                        </a:stretch>
                      </p166:blipFill>
                      <p166:spPr xmlns:p166="http://schemas.microsoft.com/office/powerpoint/2016/6/main">
                        <a:xfrm>
                          <a:off x="0" y="0"/>
                          <a:ext cx="5107712" cy="2873088"/>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3CB876C0-DA06-ED7C-1D4C-A9E398A816EF}"/>
                  </a:ext>
                </a:extLst>
              </p:cNvPr>
              <p:cNvPicPr>
                <a:picLocks noGrp="1" noRot="1" noChangeAspect="1" noMove="1" noResize="1" noEditPoints="1" noAdjustHandles="1" noChangeArrowheads="1" noChangeShapeType="1"/>
              </p:cNvPicPr>
              <p:nvPr/>
            </p:nvPicPr>
            <p:blipFill>
              <a:blip r:embed="rId8"/>
              <a:stretch>
                <a:fillRect/>
              </a:stretch>
            </p:blipFill>
            <p:spPr>
              <a:xfrm>
                <a:off x="6472052" y="2162582"/>
                <a:ext cx="5107712" cy="2873088"/>
              </a:xfrm>
              <a:prstGeom prst="rect">
                <a:avLst/>
              </a:prstGeom>
              <a:ln w="3175">
                <a:solidFill>
                  <a:prstClr val="ltGray"/>
                </a:solidFill>
              </a:ln>
            </p:spPr>
          </p:pic>
        </mc:Fallback>
      </mc:AlternateContent>
      <p:pic>
        <p:nvPicPr>
          <p:cNvPr id="3" name="Recorded Sound">
            <a:hlinkClick r:id="" action="ppaction://media"/>
            <a:extLst>
              <a:ext uri="{FF2B5EF4-FFF2-40B4-BE49-F238E27FC236}">
                <a16:creationId xmlns:a16="http://schemas.microsoft.com/office/drawing/2014/main" id="{DADA4BC4-04DB-8325-E28B-8E3F8931A6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244185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D8B1-50D4-22D4-0A8B-F467962EA0C9}"/>
              </a:ext>
            </a:extLst>
          </p:cNvPr>
          <p:cNvSpPr>
            <a:spLocks noGrp="1"/>
          </p:cNvSpPr>
          <p:nvPr>
            <p:ph type="title"/>
          </p:nvPr>
        </p:nvSpPr>
        <p:spPr>
          <a:xfrm>
            <a:off x="1137035" y="609600"/>
            <a:ext cx="3595678" cy="1330839"/>
          </a:xfrm>
        </p:spPr>
        <p:txBody>
          <a:bodyPr vert="horz" lIns="91440" tIns="45720" rIns="91440" bIns="45720" rtlCol="0" anchor="ctr">
            <a:normAutofit/>
          </a:bodyPr>
          <a:lstStyle/>
          <a:p>
            <a:r>
              <a:rPr lang="en-US" dirty="0"/>
              <a:t>Study Leave</a:t>
            </a:r>
          </a:p>
        </p:txBody>
      </p:sp>
      <p:sp>
        <p:nvSpPr>
          <p:cNvPr id="3" name="Content Placeholder 2">
            <a:extLst>
              <a:ext uri="{FF2B5EF4-FFF2-40B4-BE49-F238E27FC236}">
                <a16:creationId xmlns:a16="http://schemas.microsoft.com/office/drawing/2014/main" id="{F8FA2072-2C74-80FD-1C06-5F61DFE642B0}"/>
              </a:ext>
            </a:extLst>
          </p:cNvPr>
          <p:cNvSpPr>
            <a:spLocks noGrp="1"/>
          </p:cNvSpPr>
          <p:nvPr>
            <p:ph sz="quarter" idx="10"/>
          </p:nvPr>
        </p:nvSpPr>
        <p:spPr>
          <a:xfrm>
            <a:off x="1137035" y="1940439"/>
            <a:ext cx="3158741" cy="4054298"/>
          </a:xfrm>
        </p:spPr>
        <p:txBody>
          <a:bodyPr vert="horz" lIns="91440" tIns="45720" rIns="91440" bIns="45720" rtlCol="0">
            <a:normAutofit/>
          </a:bodyPr>
          <a:lstStyle/>
          <a:p>
            <a:pPr marL="342900"/>
            <a:r>
              <a:rPr lang="en-US" sz="1600" dirty="0"/>
              <a:t>Overview of East Midlands Study leave process</a:t>
            </a:r>
          </a:p>
          <a:p>
            <a:pPr marL="342900"/>
            <a:endParaRPr lang="en-US" sz="1600" dirty="0"/>
          </a:p>
          <a:p>
            <a:pPr marL="342900"/>
            <a:r>
              <a:rPr lang="en-US" sz="1600" dirty="0"/>
              <a:t>List of activities</a:t>
            </a:r>
          </a:p>
          <a:p>
            <a:pPr marL="342900"/>
            <a:endParaRPr lang="en-US" sz="1600" dirty="0"/>
          </a:p>
          <a:p>
            <a:pPr marL="342900"/>
            <a:r>
              <a:rPr lang="en-US" sz="1600" dirty="0"/>
              <a:t>Study leave funding</a:t>
            </a:r>
          </a:p>
          <a:p>
            <a:pPr marL="342900"/>
            <a:endParaRPr lang="en-US" sz="1600" dirty="0"/>
          </a:p>
          <a:p>
            <a:pPr marL="342900"/>
            <a:r>
              <a:rPr lang="en-US" sz="1600" dirty="0"/>
              <a:t>Centrally funded activities</a:t>
            </a:r>
          </a:p>
          <a:p>
            <a:pPr marL="342900"/>
            <a:endParaRPr lang="en-US" sz="1600" dirty="0"/>
          </a:p>
          <a:p>
            <a:pPr marL="342900"/>
            <a:r>
              <a:rPr lang="en-US" sz="1600" dirty="0"/>
              <a:t>Entitlements </a:t>
            </a:r>
          </a:p>
          <a:p>
            <a:pPr marL="342900"/>
            <a:endParaRPr lang="en-US" sz="1600" dirty="0"/>
          </a:p>
          <a:p>
            <a:pPr marL="342900"/>
            <a:r>
              <a:rPr lang="en-US" sz="1600" dirty="0"/>
              <a:t>Claiming expenses </a:t>
            </a:r>
          </a:p>
        </p:txBody>
      </p:sp>
      <p:pic>
        <p:nvPicPr>
          <p:cNvPr id="5" name="Picture 4" descr="A close-up of a calendar&#10;&#10;Description automatically generated with medium confidence">
            <a:extLst>
              <a:ext uri="{FF2B5EF4-FFF2-40B4-BE49-F238E27FC236}">
                <a16:creationId xmlns:a16="http://schemas.microsoft.com/office/drawing/2014/main" id="{36F60AE8-6D61-7DE8-C86F-0F809A0C62DB}"/>
              </a:ext>
            </a:extLst>
          </p:cNvPr>
          <p:cNvPicPr>
            <a:picLocks noChangeAspect="1"/>
          </p:cNvPicPr>
          <p:nvPr/>
        </p:nvPicPr>
        <p:blipFill rotWithShape="1">
          <a:blip r:embed="rId5"/>
          <a:srcRect l="13122" r="16110"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6" name="Picture 5" descr="A blue and white logo&#10;&#10;Description automatically generated with low confidence">
            <a:extLst>
              <a:ext uri="{FF2B5EF4-FFF2-40B4-BE49-F238E27FC236}">
                <a16:creationId xmlns:a16="http://schemas.microsoft.com/office/drawing/2014/main" id="{C6129A69-C86E-9FE1-A996-D5BA2CEAF7F4}"/>
              </a:ext>
            </a:extLst>
          </p:cNvPr>
          <p:cNvPicPr>
            <a:picLocks noChangeAspect="1"/>
          </p:cNvPicPr>
          <p:nvPr/>
        </p:nvPicPr>
        <p:blipFill>
          <a:blip r:embed="rId6"/>
          <a:stretch>
            <a:fillRect/>
          </a:stretch>
        </p:blipFill>
        <p:spPr>
          <a:xfrm>
            <a:off x="10888766" y="393838"/>
            <a:ext cx="940648" cy="705486"/>
          </a:xfrm>
          <a:prstGeom prst="rect">
            <a:avLst/>
          </a:prstGeom>
        </p:spPr>
      </p:pic>
      <p:pic>
        <p:nvPicPr>
          <p:cNvPr id="4" name="Recorded Sound">
            <a:hlinkClick r:id="" action="ppaction://media"/>
            <a:extLst>
              <a:ext uri="{FF2B5EF4-FFF2-40B4-BE49-F238E27FC236}">
                <a16:creationId xmlns:a16="http://schemas.microsoft.com/office/drawing/2014/main" id="{29C3E01A-5620-D6A7-1443-792140B2D6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451599"/>
            <a:ext cx="406400" cy="406400"/>
          </a:xfrm>
          <a:prstGeom prst="rect">
            <a:avLst/>
          </a:prstGeom>
        </p:spPr>
      </p:pic>
    </p:spTree>
    <p:extLst>
      <p:ext uri="{BB962C8B-B14F-4D97-AF65-F5344CB8AC3E}">
        <p14:creationId xmlns:p14="http://schemas.microsoft.com/office/powerpoint/2010/main" val="6700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Study Leave Overview</a:t>
            </a:r>
          </a:p>
        </p:txBody>
      </p:sp>
      <p:sp>
        <p:nvSpPr>
          <p:cNvPr id="3" name="Content Placeholder 2">
            <a:extLst>
              <a:ext uri="{FF2B5EF4-FFF2-40B4-BE49-F238E27FC236}">
                <a16:creationId xmlns:a16="http://schemas.microsoft.com/office/drawing/2014/main" id="{EC8DC889-806B-00BD-6928-A0223219B7DD}"/>
              </a:ext>
            </a:extLst>
          </p:cNvPr>
          <p:cNvSpPr>
            <a:spLocks noGrp="1"/>
          </p:cNvSpPr>
          <p:nvPr>
            <p:ph sz="quarter" idx="10"/>
          </p:nvPr>
        </p:nvSpPr>
        <p:spPr>
          <a:xfrm>
            <a:off x="784109" y="2141150"/>
            <a:ext cx="10641498" cy="3506167"/>
          </a:xfrm>
        </p:spPr>
        <p:txBody>
          <a:bodyPr>
            <a:normAutofit/>
          </a:bodyPr>
          <a:lstStyle/>
          <a:p>
            <a:r>
              <a:rPr lang="en-GB" sz="1800" dirty="0"/>
              <a:t>Pro-rata entitlements August-August</a:t>
            </a:r>
          </a:p>
          <a:p>
            <a:endParaRPr lang="en-GB" sz="1800" dirty="0"/>
          </a:p>
          <a:p>
            <a:r>
              <a:rPr lang="en-GB" sz="1800" dirty="0"/>
              <a:t>Electronic application system (Accent Leave Manager) </a:t>
            </a:r>
          </a:p>
          <a:p>
            <a:endParaRPr lang="en-GB" sz="1800" dirty="0"/>
          </a:p>
          <a:p>
            <a:r>
              <a:rPr lang="en-GB" sz="1800" dirty="0"/>
              <a:t>Approved lists of events, courses, exams</a:t>
            </a:r>
          </a:p>
          <a:p>
            <a:endParaRPr lang="en-GB" sz="1800" dirty="0"/>
          </a:p>
          <a:p>
            <a:r>
              <a:rPr lang="en-GB" sz="1800" dirty="0"/>
              <a:t>Applicable to everyone on East Midlands training programmes</a:t>
            </a:r>
          </a:p>
          <a:p>
            <a:endParaRPr lang="en-GB" sz="1800" dirty="0"/>
          </a:p>
          <a:p>
            <a:r>
              <a:rPr lang="en-GB" sz="1800" dirty="0"/>
              <a:t>The website is:  </a:t>
            </a:r>
            <a:r>
              <a:rPr lang="en-GB" sz="1800" dirty="0">
                <a:hlinkClick r:id="rId5"/>
              </a:rPr>
              <a:t>https://accent.hicom.co.uk/portal/live/web/</a:t>
            </a:r>
            <a:r>
              <a:rPr lang="en-GB" sz="1800" dirty="0"/>
              <a:t> </a:t>
            </a:r>
          </a:p>
          <a:p>
            <a:endParaRPr lang="en-GB" dirty="0"/>
          </a:p>
        </p:txBody>
      </p:sp>
      <p:pic>
        <p:nvPicPr>
          <p:cNvPr id="4" name="Recorded Sound">
            <a:hlinkClick r:id="" action="ppaction://media"/>
            <a:extLst>
              <a:ext uri="{FF2B5EF4-FFF2-40B4-BE49-F238E27FC236}">
                <a16:creationId xmlns:a16="http://schemas.microsoft.com/office/drawing/2014/main" id="{F6249970-0684-A72D-AC66-808AE928DB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51600"/>
            <a:ext cx="406400" cy="406400"/>
          </a:xfrm>
          <a:prstGeom prst="rect">
            <a:avLst/>
          </a:prstGeom>
        </p:spPr>
      </p:pic>
      <p:pic>
        <p:nvPicPr>
          <p:cNvPr id="6" name="Graphic 5" descr="Checklist outline">
            <a:extLst>
              <a:ext uri="{FF2B5EF4-FFF2-40B4-BE49-F238E27FC236}">
                <a16:creationId xmlns:a16="http://schemas.microsoft.com/office/drawing/2014/main" id="{4556F029-5FB9-CD0F-0FC6-DDD5E68594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8872" y="1885324"/>
            <a:ext cx="2923310" cy="2923310"/>
          </a:xfrm>
          <a:prstGeom prst="rect">
            <a:avLst/>
          </a:prstGeom>
        </p:spPr>
      </p:pic>
    </p:spTree>
    <p:extLst>
      <p:ext uri="{BB962C8B-B14F-4D97-AF65-F5344CB8AC3E}">
        <p14:creationId xmlns:p14="http://schemas.microsoft.com/office/powerpoint/2010/main" val="8440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8B8B-F816-C013-276D-C7510CC4A964}"/>
              </a:ext>
            </a:extLst>
          </p:cNvPr>
          <p:cNvSpPr>
            <a:spLocks noGrp="1"/>
          </p:cNvSpPr>
          <p:nvPr>
            <p:ph type="title"/>
          </p:nvPr>
        </p:nvSpPr>
        <p:spPr/>
        <p:txBody>
          <a:bodyPr/>
          <a:lstStyle/>
          <a:p>
            <a:r>
              <a:rPr lang="en-GB" dirty="0"/>
              <a:t>Entitlements</a:t>
            </a:r>
          </a:p>
        </p:txBody>
      </p:sp>
      <p:sp>
        <p:nvSpPr>
          <p:cNvPr id="3" name="Content Placeholder 2">
            <a:extLst>
              <a:ext uri="{FF2B5EF4-FFF2-40B4-BE49-F238E27FC236}">
                <a16:creationId xmlns:a16="http://schemas.microsoft.com/office/drawing/2014/main" id="{C71E1EB7-AC87-73E2-9262-B0F1C66C257B}"/>
              </a:ext>
            </a:extLst>
          </p:cNvPr>
          <p:cNvSpPr>
            <a:spLocks noGrp="1"/>
          </p:cNvSpPr>
          <p:nvPr>
            <p:ph sz="quarter" idx="10"/>
          </p:nvPr>
        </p:nvSpPr>
        <p:spPr>
          <a:xfrm>
            <a:off x="784109" y="2141150"/>
            <a:ext cx="10641498" cy="3858205"/>
          </a:xfrm>
        </p:spPr>
        <p:txBody>
          <a:bodyPr>
            <a:normAutofit/>
          </a:bodyPr>
          <a:lstStyle/>
          <a:p>
            <a:r>
              <a:rPr lang="en-GB" sz="1800" dirty="0"/>
              <a:t>Made up of days (curriculum required and discretionary)</a:t>
            </a:r>
          </a:p>
          <a:p>
            <a:pPr marL="0" indent="0">
              <a:buNone/>
            </a:pPr>
            <a:endParaRPr lang="en-GB" sz="1800" dirty="0"/>
          </a:p>
          <a:p>
            <a:r>
              <a:rPr lang="en-GB" sz="1800" dirty="0"/>
              <a:t>Curriculum required: activities explicitly mandated as part of the curriculum e.g., exams. May also include Curricular support activities specified by the programme</a:t>
            </a:r>
          </a:p>
          <a:p>
            <a:endParaRPr lang="en-GB" sz="1800" dirty="0"/>
          </a:p>
          <a:p>
            <a:r>
              <a:rPr lang="en-GB" sz="1800" dirty="0"/>
              <a:t>Discretionary: activities suggested extra-curricular activities that may benefit learners development. Includes private study leave (exam revision time) </a:t>
            </a:r>
          </a:p>
          <a:p>
            <a:endParaRPr lang="en-GB" sz="1800" dirty="0"/>
          </a:p>
          <a:p>
            <a:r>
              <a:rPr lang="en-GB" sz="1800" dirty="0"/>
              <a:t>Leave Manager keeps a running total and only allows applications up to the remaining entitlement</a:t>
            </a:r>
          </a:p>
          <a:p>
            <a:endParaRPr lang="en-GB" sz="1800" dirty="0"/>
          </a:p>
          <a:p>
            <a:r>
              <a:rPr lang="en-GB" sz="1800" dirty="0"/>
              <a:t>Adjusted if you start/leave/reach CCT part way through the year or go on maternity leave or OOP</a:t>
            </a:r>
          </a:p>
          <a:p>
            <a:endParaRPr lang="en-GB" dirty="0"/>
          </a:p>
        </p:txBody>
      </p:sp>
      <p:pic>
        <p:nvPicPr>
          <p:cNvPr id="4" name="Recorded Sound">
            <a:hlinkClick r:id="" action="ppaction://media"/>
            <a:extLst>
              <a:ext uri="{FF2B5EF4-FFF2-40B4-BE49-F238E27FC236}">
                <a16:creationId xmlns:a16="http://schemas.microsoft.com/office/drawing/2014/main" id="{0EAB299C-3692-9AF0-20FD-3525136E1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42057" y="6360886"/>
            <a:ext cx="406400" cy="406400"/>
          </a:xfrm>
          <a:prstGeom prst="rect">
            <a:avLst/>
          </a:prstGeom>
        </p:spPr>
      </p:pic>
    </p:spTree>
    <p:extLst>
      <p:ext uri="{BB962C8B-B14F-4D97-AF65-F5344CB8AC3E}">
        <p14:creationId xmlns:p14="http://schemas.microsoft.com/office/powerpoint/2010/main" val="5692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creen shot of a flowchart&#10;&#10;Description automatically generated with medium confidence">
            <a:extLst>
              <a:ext uri="{FF2B5EF4-FFF2-40B4-BE49-F238E27FC236}">
                <a16:creationId xmlns:a16="http://schemas.microsoft.com/office/drawing/2014/main" id="{FBE3C13A-F43D-36A4-FD6E-D13B5EF95823}"/>
              </a:ext>
            </a:extLst>
          </p:cNvPr>
          <p:cNvPicPr>
            <a:picLocks noChangeAspect="1"/>
          </p:cNvPicPr>
          <p:nvPr/>
        </p:nvPicPr>
        <p:blipFill rotWithShape="1">
          <a:blip r:embed="rId5"/>
          <a:srcRect l="16639" t="12651" r="27855" b="41538"/>
          <a:stretch/>
        </p:blipFill>
        <p:spPr bwMode="auto">
          <a:xfrm>
            <a:off x="730235" y="1316753"/>
            <a:ext cx="9435043" cy="4224493"/>
          </a:xfrm>
          <a:prstGeom prst="rect">
            <a:avLst/>
          </a:prstGeom>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06FEFD0-055D-2999-7DFC-97DB98E7BF07}"/>
              </a:ext>
            </a:extLst>
          </p:cNvPr>
          <p:cNvSpPr/>
          <p:nvPr/>
        </p:nvSpPr>
        <p:spPr>
          <a:xfrm>
            <a:off x="9878729" y="1175657"/>
            <a:ext cx="736270" cy="308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omputer screen shot of a flowchart&#10;&#10;Description automatically generated with medium confidence">
            <a:extLst>
              <a:ext uri="{FF2B5EF4-FFF2-40B4-BE49-F238E27FC236}">
                <a16:creationId xmlns:a16="http://schemas.microsoft.com/office/drawing/2014/main" id="{C1C4DA81-1418-7024-3B16-53D50C26BF49}"/>
              </a:ext>
            </a:extLst>
          </p:cNvPr>
          <p:cNvPicPr>
            <a:picLocks noChangeAspect="1"/>
          </p:cNvPicPr>
          <p:nvPr/>
        </p:nvPicPr>
        <p:blipFill rotWithShape="1">
          <a:blip r:embed="rId5"/>
          <a:srcRect l="70178" t="12651" r="20228" b="56226"/>
          <a:stretch/>
        </p:blipFill>
        <p:spPr bwMode="auto">
          <a:xfrm>
            <a:off x="10328450" y="2363924"/>
            <a:ext cx="1388829" cy="2440042"/>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D8D8A5EC-B882-B0D6-B307-955997F17D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17279" y="6342885"/>
            <a:ext cx="406400" cy="406400"/>
          </a:xfrm>
          <a:prstGeom prst="rect">
            <a:avLst/>
          </a:prstGeom>
        </p:spPr>
      </p:pic>
      <p:sp>
        <p:nvSpPr>
          <p:cNvPr id="9" name="Block1">
            <a:extLst>
              <a:ext uri="{FF2B5EF4-FFF2-40B4-BE49-F238E27FC236}">
                <a16:creationId xmlns:a16="http://schemas.microsoft.com/office/drawing/2014/main" id="{12CD06B6-B976-BBAE-3786-202378F9A631}"/>
              </a:ext>
            </a:extLst>
          </p:cNvPr>
          <p:cNvSpPr/>
          <p:nvPr/>
        </p:nvSpPr>
        <p:spPr>
          <a:xfrm>
            <a:off x="2638465" y="1825493"/>
            <a:ext cx="1464332" cy="1143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lock2">
            <a:extLst>
              <a:ext uri="{FF2B5EF4-FFF2-40B4-BE49-F238E27FC236}">
                <a16:creationId xmlns:a16="http://schemas.microsoft.com/office/drawing/2014/main" id="{272652E7-14D7-C2F2-6321-76183ED74A8D}"/>
              </a:ext>
            </a:extLst>
          </p:cNvPr>
          <p:cNvSpPr/>
          <p:nvPr/>
        </p:nvSpPr>
        <p:spPr>
          <a:xfrm>
            <a:off x="4102797" y="1784136"/>
            <a:ext cx="2145497" cy="11125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lock4">
            <a:extLst>
              <a:ext uri="{FF2B5EF4-FFF2-40B4-BE49-F238E27FC236}">
                <a16:creationId xmlns:a16="http://schemas.microsoft.com/office/drawing/2014/main" id="{98FCFFFB-E666-69F3-D811-CB97907BABF6}"/>
              </a:ext>
            </a:extLst>
          </p:cNvPr>
          <p:cNvSpPr/>
          <p:nvPr/>
        </p:nvSpPr>
        <p:spPr>
          <a:xfrm>
            <a:off x="6096000" y="1978492"/>
            <a:ext cx="1714550" cy="1574392"/>
          </a:xfrm>
          <a:custGeom>
            <a:avLst/>
            <a:gdLst>
              <a:gd name="connsiteX0" fmla="*/ 231774 w 1136650"/>
              <a:gd name="connsiteY0" fmla="*/ 0 h 968785"/>
              <a:gd name="connsiteX1" fmla="*/ 1136650 w 1136650"/>
              <a:gd name="connsiteY1" fmla="*/ 0 h 968785"/>
              <a:gd name="connsiteX2" fmla="*/ 1136650 w 1136650"/>
              <a:gd name="connsiteY2" fmla="*/ 968785 h 968785"/>
              <a:gd name="connsiteX3" fmla="*/ 0 w 1136650"/>
              <a:gd name="connsiteY3" fmla="*/ 968785 h 968785"/>
              <a:gd name="connsiteX4" fmla="*/ 0 w 1136650"/>
              <a:gd name="connsiteY4" fmla="*/ 590247 h 968785"/>
              <a:gd name="connsiteX5" fmla="*/ 231774 w 1136650"/>
              <a:gd name="connsiteY5" fmla="*/ 590247 h 9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650" h="968785">
                <a:moveTo>
                  <a:pt x="231774" y="0"/>
                </a:moveTo>
                <a:lnTo>
                  <a:pt x="1136650" y="0"/>
                </a:lnTo>
                <a:lnTo>
                  <a:pt x="1136650" y="968785"/>
                </a:lnTo>
                <a:lnTo>
                  <a:pt x="0" y="968785"/>
                </a:lnTo>
                <a:lnTo>
                  <a:pt x="0" y="590247"/>
                </a:lnTo>
                <a:lnTo>
                  <a:pt x="231774" y="59024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Block5">
            <a:extLst>
              <a:ext uri="{FF2B5EF4-FFF2-40B4-BE49-F238E27FC236}">
                <a16:creationId xmlns:a16="http://schemas.microsoft.com/office/drawing/2014/main" id="{711ED237-5AED-55D6-6851-52FE91A27C39}"/>
              </a:ext>
            </a:extLst>
          </p:cNvPr>
          <p:cNvSpPr/>
          <p:nvPr/>
        </p:nvSpPr>
        <p:spPr>
          <a:xfrm>
            <a:off x="2638465" y="1701209"/>
            <a:ext cx="7408484" cy="3981133"/>
          </a:xfrm>
          <a:custGeom>
            <a:avLst/>
            <a:gdLst>
              <a:gd name="connsiteX0" fmla="*/ 3286126 w 4743452"/>
              <a:gd name="connsiteY0" fmla="*/ 0 h 2338128"/>
              <a:gd name="connsiteX1" fmla="*/ 4607309 w 4743452"/>
              <a:gd name="connsiteY1" fmla="*/ 0 h 2338128"/>
              <a:gd name="connsiteX2" fmla="*/ 4607309 w 4743452"/>
              <a:gd name="connsiteY2" fmla="*/ 1440411 h 2338128"/>
              <a:gd name="connsiteX3" fmla="*/ 4743452 w 4743452"/>
              <a:gd name="connsiteY3" fmla="*/ 1440411 h 2338128"/>
              <a:gd name="connsiteX4" fmla="*/ 4743452 w 4743452"/>
              <a:gd name="connsiteY4" fmla="*/ 2338128 h 2338128"/>
              <a:gd name="connsiteX5" fmla="*/ 3289301 w 4743452"/>
              <a:gd name="connsiteY5" fmla="*/ 2338128 h 2338128"/>
              <a:gd name="connsiteX6" fmla="*/ 3286126 w 4743452"/>
              <a:gd name="connsiteY6" fmla="*/ 2338128 h 2338128"/>
              <a:gd name="connsiteX7" fmla="*/ 0 w 4743452"/>
              <a:gd name="connsiteY7" fmla="*/ 2338128 h 2338128"/>
              <a:gd name="connsiteX8" fmla="*/ 0 w 4743452"/>
              <a:gd name="connsiteY8" fmla="*/ 1085700 h 2338128"/>
              <a:gd name="connsiteX9" fmla="*/ 3286126 w 4743452"/>
              <a:gd name="connsiteY9" fmla="*/ 1085700 h 233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3452" h="2338128">
                <a:moveTo>
                  <a:pt x="3286126" y="0"/>
                </a:moveTo>
                <a:lnTo>
                  <a:pt x="4607309" y="0"/>
                </a:lnTo>
                <a:lnTo>
                  <a:pt x="4607309" y="1440411"/>
                </a:lnTo>
                <a:lnTo>
                  <a:pt x="4743452" y="1440411"/>
                </a:lnTo>
                <a:lnTo>
                  <a:pt x="4743452" y="2338128"/>
                </a:lnTo>
                <a:lnTo>
                  <a:pt x="3289301" y="2338128"/>
                </a:lnTo>
                <a:lnTo>
                  <a:pt x="3286126" y="2338128"/>
                </a:lnTo>
                <a:lnTo>
                  <a:pt x="0" y="2338128"/>
                </a:lnTo>
                <a:lnTo>
                  <a:pt x="0" y="1085700"/>
                </a:lnTo>
                <a:lnTo>
                  <a:pt x="3286126" y="10857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3" name="Block3">
            <a:extLst>
              <a:ext uri="{FF2B5EF4-FFF2-40B4-BE49-F238E27FC236}">
                <a16:creationId xmlns:a16="http://schemas.microsoft.com/office/drawing/2014/main" id="{368FE557-E18F-CF98-5272-99BB4A932321}"/>
              </a:ext>
            </a:extLst>
          </p:cNvPr>
          <p:cNvGrpSpPr/>
          <p:nvPr/>
        </p:nvGrpSpPr>
        <p:grpSpPr>
          <a:xfrm>
            <a:off x="730236" y="2896640"/>
            <a:ext cx="5365764" cy="2600407"/>
            <a:chOff x="0" y="2031022"/>
            <a:chExt cx="3417570" cy="1651355"/>
          </a:xfrm>
        </p:grpSpPr>
        <p:sp>
          <p:nvSpPr>
            <p:cNvPr id="14" name="Block3-1">
              <a:extLst>
                <a:ext uri="{FF2B5EF4-FFF2-40B4-BE49-F238E27FC236}">
                  <a16:creationId xmlns:a16="http://schemas.microsoft.com/office/drawing/2014/main" id="{80B20F3D-B7CC-3320-11F3-712A9A5E75F0}"/>
                </a:ext>
              </a:extLst>
            </p:cNvPr>
            <p:cNvSpPr/>
            <p:nvPr/>
          </p:nvSpPr>
          <p:spPr>
            <a:xfrm>
              <a:off x="44450" y="2031022"/>
              <a:ext cx="3373120" cy="4518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Block3-2">
              <a:extLst>
                <a:ext uri="{FF2B5EF4-FFF2-40B4-BE49-F238E27FC236}">
                  <a16:creationId xmlns:a16="http://schemas.microsoft.com/office/drawing/2014/main" id="{600C9A3E-75C4-72E7-6E27-EB5F59EA6CD0}"/>
                </a:ext>
              </a:extLst>
            </p:cNvPr>
            <p:cNvSpPr/>
            <p:nvPr/>
          </p:nvSpPr>
          <p:spPr>
            <a:xfrm>
              <a:off x="0" y="2183422"/>
              <a:ext cx="1215392" cy="14989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72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6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0" nodeType="clickEffect">
                                  <p:stCondLst>
                                    <p:cond delay="0"/>
                                  </p:stCondLst>
                                  <p:childTnLst>
                                    <p:animEffect transition="out" filter="wipe(left)">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nodeType="clickEffect">
                                  <p:stCondLst>
                                    <p:cond delay="0"/>
                                  </p:stCondLst>
                                  <p:childTnLst>
                                    <p:animEffect transition="out" filter="wipe(righ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F155E-D479-ACDA-D051-C5E2F2C692FE}"/>
              </a:ext>
            </a:extLst>
          </p:cNvPr>
          <p:cNvSpPr>
            <a:spLocks noGrp="1"/>
          </p:cNvSpPr>
          <p:nvPr>
            <p:ph type="title"/>
          </p:nvPr>
        </p:nvSpPr>
        <p:spPr/>
        <p:txBody>
          <a:bodyPr/>
          <a:lstStyle/>
          <a:p>
            <a:r>
              <a:rPr lang="en-GB" dirty="0"/>
              <a:t>List of activities</a:t>
            </a:r>
          </a:p>
        </p:txBody>
      </p:sp>
      <p:sp>
        <p:nvSpPr>
          <p:cNvPr id="3" name="Content Placeholder 2">
            <a:extLst>
              <a:ext uri="{FF2B5EF4-FFF2-40B4-BE49-F238E27FC236}">
                <a16:creationId xmlns:a16="http://schemas.microsoft.com/office/drawing/2014/main" id="{70F9D89B-A3CC-BF79-6B7F-699AA5EFC515}"/>
              </a:ext>
            </a:extLst>
          </p:cNvPr>
          <p:cNvSpPr>
            <a:spLocks noGrp="1"/>
          </p:cNvSpPr>
          <p:nvPr>
            <p:ph sz="quarter" idx="10"/>
          </p:nvPr>
        </p:nvSpPr>
        <p:spPr>
          <a:xfrm>
            <a:off x="784109" y="2141151"/>
            <a:ext cx="10641498" cy="3992020"/>
          </a:xfrm>
        </p:spPr>
        <p:txBody>
          <a:bodyPr>
            <a:normAutofit/>
          </a:bodyPr>
          <a:lstStyle/>
          <a:p>
            <a:r>
              <a:rPr lang="en-GB" sz="1800" dirty="0"/>
              <a:t>Schools/Programmes confirm which events are applicable to you and whether they are ‘curriculum required’, ‘curricular support’ or ‘discretionary’</a:t>
            </a:r>
          </a:p>
          <a:p>
            <a:pPr marL="0" indent="0">
              <a:buNone/>
            </a:pPr>
            <a:endParaRPr lang="en-GB" sz="1800" dirty="0"/>
          </a:p>
          <a:p>
            <a:r>
              <a:rPr lang="en-GB" sz="1800" dirty="0"/>
              <a:t>When you apply, Accent Leave Manager does all the calculating</a:t>
            </a:r>
          </a:p>
          <a:p>
            <a:pPr marL="0" indent="0">
              <a:buNone/>
            </a:pPr>
            <a:endParaRPr lang="en-GB" sz="1800" dirty="0"/>
          </a:p>
          <a:p>
            <a:r>
              <a:rPr lang="en-GB" sz="1800" dirty="0"/>
              <a:t>Approval of time off by rota coordinator/JDA/Practice Manager/local equivalent (Standard application)</a:t>
            </a:r>
          </a:p>
          <a:p>
            <a:pPr marL="0" indent="0">
              <a:buNone/>
            </a:pPr>
            <a:endParaRPr lang="en-GB" sz="1800" dirty="0"/>
          </a:p>
          <a:p>
            <a:r>
              <a:rPr lang="en-GB" sz="1800" dirty="0"/>
              <a:t>Can also submit requests for discretionary activities (Exception application)</a:t>
            </a:r>
          </a:p>
          <a:p>
            <a:pPr marL="0" indent="0">
              <a:buNone/>
            </a:pPr>
            <a:endParaRPr lang="en-GB" sz="1800" dirty="0"/>
          </a:p>
          <a:p>
            <a:r>
              <a:rPr lang="en-GB" sz="1800" dirty="0"/>
              <a:t>Approval of suitability by TPD</a:t>
            </a:r>
          </a:p>
        </p:txBody>
      </p:sp>
      <p:pic>
        <p:nvPicPr>
          <p:cNvPr id="4" name="Recorded Sound">
            <a:hlinkClick r:id="" action="ppaction://media"/>
            <a:extLst>
              <a:ext uri="{FF2B5EF4-FFF2-40B4-BE49-F238E27FC236}">
                <a16:creationId xmlns:a16="http://schemas.microsoft.com/office/drawing/2014/main" id="{78FB54FA-626D-A226-819C-491BE1A9C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32716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creen shot of a flowchart&#10;&#10;Description automatically generated with medium confidence">
            <a:extLst>
              <a:ext uri="{FF2B5EF4-FFF2-40B4-BE49-F238E27FC236}">
                <a16:creationId xmlns:a16="http://schemas.microsoft.com/office/drawing/2014/main" id="{FBE3C13A-F43D-36A4-FD6E-D13B5EF95823}"/>
              </a:ext>
            </a:extLst>
          </p:cNvPr>
          <p:cNvPicPr>
            <a:picLocks noChangeAspect="1"/>
          </p:cNvPicPr>
          <p:nvPr/>
        </p:nvPicPr>
        <p:blipFill rotWithShape="1">
          <a:blip r:embed="rId5"/>
          <a:srcRect l="16639" t="12651" r="27855" b="41538"/>
          <a:stretch/>
        </p:blipFill>
        <p:spPr bwMode="auto">
          <a:xfrm>
            <a:off x="730235" y="1316753"/>
            <a:ext cx="9435043" cy="4224493"/>
          </a:xfrm>
          <a:prstGeom prst="rect">
            <a:avLst/>
          </a:prstGeom>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06FEFD0-055D-2999-7DFC-97DB98E7BF07}"/>
              </a:ext>
            </a:extLst>
          </p:cNvPr>
          <p:cNvSpPr/>
          <p:nvPr/>
        </p:nvSpPr>
        <p:spPr>
          <a:xfrm>
            <a:off x="9868395" y="1113351"/>
            <a:ext cx="736270" cy="308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computer screen shot of a flowchart&#10;&#10;Description automatically generated with medium confidence">
            <a:extLst>
              <a:ext uri="{FF2B5EF4-FFF2-40B4-BE49-F238E27FC236}">
                <a16:creationId xmlns:a16="http://schemas.microsoft.com/office/drawing/2014/main" id="{C1C4DA81-1418-7024-3B16-53D50C26BF49}"/>
              </a:ext>
            </a:extLst>
          </p:cNvPr>
          <p:cNvPicPr>
            <a:picLocks noChangeAspect="1"/>
          </p:cNvPicPr>
          <p:nvPr/>
        </p:nvPicPr>
        <p:blipFill rotWithShape="1">
          <a:blip r:embed="rId5"/>
          <a:srcRect l="70178" t="12651" r="20228" b="56226"/>
          <a:stretch/>
        </p:blipFill>
        <p:spPr bwMode="auto">
          <a:xfrm>
            <a:off x="10328450" y="2363924"/>
            <a:ext cx="1388829" cy="2440042"/>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FC807401-94A6-EC19-A0B8-29197F0661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85600" y="6451600"/>
            <a:ext cx="406400" cy="406400"/>
          </a:xfrm>
          <a:prstGeom prst="rect">
            <a:avLst/>
          </a:prstGeom>
        </p:spPr>
      </p:pic>
      <p:sp>
        <p:nvSpPr>
          <p:cNvPr id="13" name="Block8">
            <a:extLst>
              <a:ext uri="{FF2B5EF4-FFF2-40B4-BE49-F238E27FC236}">
                <a16:creationId xmlns:a16="http://schemas.microsoft.com/office/drawing/2014/main" id="{230F6E31-19FE-47AE-75CD-ACACEB943858}"/>
              </a:ext>
            </a:extLst>
          </p:cNvPr>
          <p:cNvSpPr/>
          <p:nvPr/>
        </p:nvSpPr>
        <p:spPr>
          <a:xfrm>
            <a:off x="6018965" y="4593574"/>
            <a:ext cx="2257532" cy="675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Block7">
            <a:extLst>
              <a:ext uri="{FF2B5EF4-FFF2-40B4-BE49-F238E27FC236}">
                <a16:creationId xmlns:a16="http://schemas.microsoft.com/office/drawing/2014/main" id="{E12FE5A3-29A1-CB02-E168-C03366172FD6}"/>
              </a:ext>
            </a:extLst>
          </p:cNvPr>
          <p:cNvSpPr/>
          <p:nvPr/>
        </p:nvSpPr>
        <p:spPr>
          <a:xfrm>
            <a:off x="2643557" y="4625381"/>
            <a:ext cx="3413987" cy="643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8C907DC1-76B8-3A2D-491A-687B26614C0F}"/>
              </a:ext>
            </a:extLst>
          </p:cNvPr>
          <p:cNvGrpSpPr/>
          <p:nvPr/>
        </p:nvGrpSpPr>
        <p:grpSpPr>
          <a:xfrm>
            <a:off x="7772502" y="1760581"/>
            <a:ext cx="2392775" cy="3708725"/>
            <a:chOff x="7752479" y="1765932"/>
            <a:chExt cx="2392775" cy="3708725"/>
          </a:xfrm>
        </p:grpSpPr>
        <p:sp>
          <p:nvSpPr>
            <p:cNvPr id="15" name="Rectangle 14">
              <a:extLst>
                <a:ext uri="{FF2B5EF4-FFF2-40B4-BE49-F238E27FC236}">
                  <a16:creationId xmlns:a16="http://schemas.microsoft.com/office/drawing/2014/main" id="{8F84755A-70C0-065B-5D93-0909422242BD}"/>
                </a:ext>
              </a:extLst>
            </p:cNvPr>
            <p:cNvSpPr/>
            <p:nvPr/>
          </p:nvSpPr>
          <p:spPr>
            <a:xfrm>
              <a:off x="7752479" y="1765932"/>
              <a:ext cx="1935125" cy="57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D457724-103F-9E38-327C-CB1B2F0EDC4C}"/>
                </a:ext>
              </a:extLst>
            </p:cNvPr>
            <p:cNvSpPr/>
            <p:nvPr/>
          </p:nvSpPr>
          <p:spPr>
            <a:xfrm>
              <a:off x="8484921" y="2023038"/>
              <a:ext cx="1365855" cy="634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D69ADD0-E9A0-0374-88AE-EBE7A98BC74F}"/>
                </a:ext>
              </a:extLst>
            </p:cNvPr>
            <p:cNvSpPr/>
            <p:nvPr/>
          </p:nvSpPr>
          <p:spPr>
            <a:xfrm>
              <a:off x="8210129" y="4391220"/>
              <a:ext cx="1935125" cy="108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4C6A807-A946-FD7F-2E15-1900427C94D6}"/>
                </a:ext>
              </a:extLst>
            </p:cNvPr>
            <p:cNvSpPr/>
            <p:nvPr/>
          </p:nvSpPr>
          <p:spPr>
            <a:xfrm>
              <a:off x="8755781" y="2193222"/>
              <a:ext cx="1310323" cy="221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1D5D72C1-8AEB-1A31-19E9-95AF3ADFD1AA}"/>
              </a:ext>
            </a:extLst>
          </p:cNvPr>
          <p:cNvGrpSpPr/>
          <p:nvPr/>
        </p:nvGrpSpPr>
        <p:grpSpPr>
          <a:xfrm>
            <a:off x="3937462" y="2339162"/>
            <a:ext cx="4912133" cy="2286219"/>
            <a:chOff x="3937462" y="2339162"/>
            <a:chExt cx="4912133" cy="2286219"/>
          </a:xfrm>
        </p:grpSpPr>
        <p:sp>
          <p:nvSpPr>
            <p:cNvPr id="12" name="Block6-3">
              <a:extLst>
                <a:ext uri="{FF2B5EF4-FFF2-40B4-BE49-F238E27FC236}">
                  <a16:creationId xmlns:a16="http://schemas.microsoft.com/office/drawing/2014/main" id="{9FE4B16B-C44D-C9FC-06DE-D6794C276473}"/>
                </a:ext>
              </a:extLst>
            </p:cNvPr>
            <p:cNvSpPr/>
            <p:nvPr/>
          </p:nvSpPr>
          <p:spPr>
            <a:xfrm>
              <a:off x="3937462" y="3605521"/>
              <a:ext cx="4175863" cy="1019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Block6-3">
              <a:extLst>
                <a:ext uri="{FF2B5EF4-FFF2-40B4-BE49-F238E27FC236}">
                  <a16:creationId xmlns:a16="http://schemas.microsoft.com/office/drawing/2014/main" id="{27E41707-0EC5-FED5-2039-1476281BA6B5}"/>
                </a:ext>
              </a:extLst>
            </p:cNvPr>
            <p:cNvSpPr/>
            <p:nvPr/>
          </p:nvSpPr>
          <p:spPr>
            <a:xfrm>
              <a:off x="7795799" y="2339162"/>
              <a:ext cx="873741" cy="1981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4FFD08D7-1D2D-6087-A9C7-4DA29A3BF422}"/>
                </a:ext>
              </a:extLst>
            </p:cNvPr>
            <p:cNvSpPr/>
            <p:nvPr/>
          </p:nvSpPr>
          <p:spPr>
            <a:xfrm>
              <a:off x="8113325" y="2998029"/>
              <a:ext cx="736270" cy="607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48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nodeType="clickEffect">
                                  <p:stCondLst>
                                    <p:cond delay="0"/>
                                  </p:stCondLst>
                                  <p:childTnLst>
                                    <p:animEffect transition="out" filter="wipe(down)">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0" nodeType="clickEffect">
                                  <p:stCondLst>
                                    <p:cond delay="0"/>
                                  </p:stCondLst>
                                  <p:childTnLst>
                                    <p:animEffect transition="out" filter="wipe(left)">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1d46e50-d7f4-4149-8e43-ecfc55a916d2" xsi:nil="true"/>
    <lcf76f155ced4ddcb4097134ff3c332f xmlns="8e91d408-61cd-465e-be8b-81560dd70ef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C58A2350CB7A409E0516AAE28002D5" ma:contentTypeVersion="15" ma:contentTypeDescription="Create a new document." ma:contentTypeScope="" ma:versionID="749c99854abbf2b82bddc78abc165212">
  <xsd:schema xmlns:xsd="http://www.w3.org/2001/XMLSchema" xmlns:xs="http://www.w3.org/2001/XMLSchema" xmlns:p="http://schemas.microsoft.com/office/2006/metadata/properties" xmlns:ns2="8e91d408-61cd-465e-be8b-81560dd70ef9" xmlns:ns3="61d46e50-d7f4-4149-8e43-ecfc55a916d2" targetNamespace="http://schemas.microsoft.com/office/2006/metadata/properties" ma:root="true" ma:fieldsID="5e6b69fa7df4db84be567d6831b869c3" ns2:_="" ns3:_="">
    <xsd:import namespace="8e91d408-61cd-465e-be8b-81560dd70ef9"/>
    <xsd:import namespace="61d46e50-d7f4-4149-8e43-ecfc55a916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1d408-61cd-465e-be8b-81560dd70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d46e50-d7f4-4149-8e43-ecfc55a916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6df3e4e-e15c-45f8-b38e-5e941baf2905}" ma:internalName="TaxCatchAll" ma:showField="CatchAllData" ma:web="61d46e50-d7f4-4149-8e43-ecfc55a916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333066-D95F-4DC9-8F45-8431A5C3C76B}">
  <ds:schemaRefs>
    <ds:schemaRef ds:uri="http://schemas.microsoft.com/sharepoint/v3/contenttype/forms"/>
  </ds:schemaRefs>
</ds:datastoreItem>
</file>

<file path=customXml/itemProps2.xml><?xml version="1.0" encoding="utf-8"?>
<ds:datastoreItem xmlns:ds="http://schemas.openxmlformats.org/officeDocument/2006/customXml" ds:itemID="{A4D9FD49-C1C5-400A-B04D-90A236984D1F}">
  <ds:schemaRefs>
    <ds:schemaRef ds:uri="http://schemas.microsoft.com/office/2006/metadata/properties"/>
    <ds:schemaRef ds:uri="http://purl.org/dc/dcmitype/"/>
    <ds:schemaRef ds:uri="f51a84ac-5ef7-4b0b-bd71-e269097bd152"/>
    <ds:schemaRef ds:uri="d1578f25-4d6e-4d4b-93b5-68c0610bc2f6"/>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1d46e50-d7f4-4149-8e43-ecfc55a916d2"/>
    <ds:schemaRef ds:uri="8e91d408-61cd-465e-be8b-81560dd70ef9"/>
  </ds:schemaRefs>
</ds:datastoreItem>
</file>

<file path=customXml/itemProps3.xml><?xml version="1.0" encoding="utf-8"?>
<ds:datastoreItem xmlns:ds="http://schemas.openxmlformats.org/officeDocument/2006/customXml" ds:itemID="{0F53D340-48EA-4FC3-A7E1-949042BF2B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1d408-61cd-465e-be8b-81560dd70ef9"/>
    <ds:schemaRef ds:uri="61d46e50-d7f4-4149-8e43-ecfc55a91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859</TotalTime>
  <Words>4110</Words>
  <Application>Microsoft Office PowerPoint</Application>
  <PresentationFormat>Widescreen</PresentationFormat>
  <Paragraphs>185</Paragraphs>
  <Slides>19</Slides>
  <Notes>18</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Study Leave – East Midlands</vt:lpstr>
      <vt:lpstr>Study Leave and Course Manager</vt:lpstr>
      <vt:lpstr>Study Leave</vt:lpstr>
      <vt:lpstr>Study Leave Overview</vt:lpstr>
      <vt:lpstr>Entitlements</vt:lpstr>
      <vt:lpstr>PowerPoint Presentation</vt:lpstr>
      <vt:lpstr>List of activities</vt:lpstr>
      <vt:lpstr>PowerPoint Presentation</vt:lpstr>
      <vt:lpstr>Study leave funding</vt:lpstr>
      <vt:lpstr>Expenses</vt:lpstr>
      <vt:lpstr>PowerPoint Presentation</vt:lpstr>
      <vt:lpstr>Centrally funded activities</vt:lpstr>
      <vt:lpstr>‘How to apply’ video</vt:lpstr>
      <vt:lpstr>Need assistance? </vt:lpstr>
      <vt:lpstr>Accent Course Manager</vt:lpstr>
      <vt:lpstr>Benefits of Accent Course Manager</vt:lpstr>
      <vt:lpstr>Need assistance? </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16.9</dc:title>
  <dc:creator>Craig Sanderson</dc:creator>
  <cp:lastModifiedBy>Andy Petherbridge</cp:lastModifiedBy>
  <cp:revision>111</cp:revision>
  <dcterms:created xsi:type="dcterms:W3CDTF">2017-05-03T08:06:17Z</dcterms:created>
  <dcterms:modified xsi:type="dcterms:W3CDTF">2023-06-08T10:07:15Z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0x0101000CC58A2350CB7A409E0516AAE28002D5</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y fmtid="{D5CDD505-2E9C-101B-9397-08002B2CF9AE}" pid="12" name="MediaServiceImageTags">
    <vt:lpwstr/>
  </property>
</Properties>
</file>