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7" r:id="rId3"/>
    <p:sldId id="280" r:id="rId4"/>
    <p:sldId id="334" r:id="rId5"/>
    <p:sldId id="281" r:id="rId6"/>
    <p:sldId id="333" r:id="rId7"/>
    <p:sldId id="284" r:id="rId8"/>
    <p:sldId id="335" r:id="rId9"/>
    <p:sldId id="285" r:id="rId10"/>
    <p:sldId id="264" r:id="rId11"/>
    <p:sldId id="263" r:id="rId12"/>
    <p:sldId id="336" r:id="rId13"/>
    <p:sldId id="337" r:id="rId14"/>
    <p:sldId id="338" r:id="rId15"/>
    <p:sldId id="339" r:id="rId16"/>
    <p:sldId id="322" r:id="rId17"/>
    <p:sldId id="332" r:id="rId18"/>
    <p:sldId id="341" r:id="rId19"/>
  </p:sldIdLst>
  <p:sldSz cx="12192000" cy="6858000"/>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4" autoAdjust="0"/>
    <p:restoredTop sz="94660"/>
  </p:normalViewPr>
  <p:slideViewPr>
    <p:cSldViewPr snapToGrid="0">
      <p:cViewPr varScale="1">
        <p:scale>
          <a:sx n="53" d="100"/>
          <a:sy n="53" d="100"/>
        </p:scale>
        <p:origin x="590" y="4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US"/>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1D7A2A17-5FD8-45B1-A48A-FCAC7A89AE12}" type="datetimeFigureOut">
              <a:rPr lang="en-US" smtClean="0"/>
              <a:t>6/21/2018</a:t>
            </a:fld>
            <a:endParaRPr lang="en-US"/>
          </a:p>
        </p:txBody>
      </p:sp>
      <p:sp>
        <p:nvSpPr>
          <p:cNvPr id="4" name="Slide Image Placeholder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en-US"/>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n-US"/>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9D2C8B54-FAA1-4D12-A781-8F9B1DCDCA35}" type="slidenum">
              <a:rPr lang="en-US" smtClean="0"/>
              <a:t>‹#›</a:t>
            </a:fld>
            <a:endParaRPr lang="en-US"/>
          </a:p>
        </p:txBody>
      </p:sp>
    </p:spTree>
    <p:extLst>
      <p:ext uri="{BB962C8B-B14F-4D97-AF65-F5344CB8AC3E}">
        <p14:creationId xmlns:p14="http://schemas.microsoft.com/office/powerpoint/2010/main" val="173502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64783" fontAlgn="base">
              <a:spcBef>
                <a:spcPct val="0"/>
              </a:spcBef>
              <a:spcAft>
                <a:spcPct val="0"/>
              </a:spcAft>
              <a:defRPr/>
            </a:pPr>
            <a:fld id="{79F4307F-8F7A-4D9F-A4C1-BC87C1CF687F}" type="slidenum">
              <a:rPr lang="en-GB" sz="1400">
                <a:solidFill>
                  <a:srgbClr val="000000"/>
                </a:solidFill>
                <a:latin typeface="Arial" charset="0"/>
              </a:rPr>
              <a:pPr defTabSz="964783" fontAlgn="base">
                <a:spcBef>
                  <a:spcPct val="0"/>
                </a:spcBef>
                <a:spcAft>
                  <a:spcPct val="0"/>
                </a:spcAft>
                <a:defRPr/>
              </a:pPr>
              <a:t>1</a:t>
            </a:fld>
            <a:endParaRPr lang="en-GB" sz="1400">
              <a:solidFill>
                <a:srgbClr val="000000"/>
              </a:solidFill>
              <a:latin typeface="Arial" charset="0"/>
            </a:endParaRPr>
          </a:p>
        </p:txBody>
      </p:sp>
    </p:spTree>
    <p:extLst>
      <p:ext uri="{BB962C8B-B14F-4D97-AF65-F5344CB8AC3E}">
        <p14:creationId xmlns:p14="http://schemas.microsoft.com/office/powerpoint/2010/main" val="243527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64783" fontAlgn="base">
              <a:spcBef>
                <a:spcPct val="0"/>
              </a:spcBef>
              <a:spcAft>
                <a:spcPct val="0"/>
              </a:spcAft>
              <a:defRPr/>
            </a:pPr>
            <a:fld id="{D894A272-34FC-45A6-9994-4AC48DE0EB51}" type="slidenum">
              <a:rPr lang="en-GB" sz="1400">
                <a:solidFill>
                  <a:srgbClr val="000000"/>
                </a:solidFill>
                <a:latin typeface="Arial" charset="0"/>
              </a:rPr>
              <a:pPr defTabSz="964783" fontAlgn="base">
                <a:spcBef>
                  <a:spcPct val="0"/>
                </a:spcBef>
                <a:spcAft>
                  <a:spcPct val="0"/>
                </a:spcAft>
                <a:defRPr/>
              </a:pPr>
              <a:t>2</a:t>
            </a:fld>
            <a:endParaRPr lang="en-GB" sz="1400">
              <a:solidFill>
                <a:srgbClr val="000000"/>
              </a:solidFill>
              <a:latin typeface="Arial" charset="0"/>
            </a:endParaRPr>
          </a:p>
        </p:txBody>
      </p:sp>
    </p:spTree>
    <p:extLst>
      <p:ext uri="{BB962C8B-B14F-4D97-AF65-F5344CB8AC3E}">
        <p14:creationId xmlns:p14="http://schemas.microsoft.com/office/powerpoint/2010/main" val="411556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xfrm>
            <a:off x="695368" y="5693438"/>
            <a:ext cx="5545347" cy="5395182"/>
          </a:xfrm>
          <a:noFill/>
        </p:spPr>
        <p:txBody>
          <a:bodyPr wrap="square" numCol="1" anchor="t" anchorCtr="0" compatLnSpc="1">
            <a:prstTxWarp prst="textNoShape">
              <a:avLst/>
            </a:prstTxWarp>
          </a:bodyPr>
          <a:lstStyle/>
          <a:p>
            <a:r>
              <a:rPr lang="en-GB"/>
              <a:t>Confucius</a:t>
            </a:r>
          </a:p>
          <a:p>
            <a:endParaRPr lang="en-GB"/>
          </a:p>
          <a:p>
            <a:endParaRPr lang="en-US"/>
          </a:p>
        </p:txBody>
      </p:sp>
    </p:spTree>
    <p:extLst>
      <p:ext uri="{BB962C8B-B14F-4D97-AF65-F5344CB8AC3E}">
        <p14:creationId xmlns:p14="http://schemas.microsoft.com/office/powerpoint/2010/main" val="25929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Trainer</a:t>
            </a:r>
            <a:r>
              <a:rPr lang="en-GB" baseline="0" dirty="0"/>
              <a:t> uses tape on floor to bring model to life – inviting delegates to stand in a box and describe their behaviours in a particular situation</a:t>
            </a:r>
            <a:endParaRPr lang="en-GB" dirty="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3B9BDF2-EFFF-4920-9B4F-42AF043D349D}" type="slidenum">
              <a:rPr lang="en-GB" smtClean="0">
                <a:solidFill>
                  <a:prstClr val="black"/>
                </a:solidFill>
              </a:rPr>
              <a:pPr>
                <a:defRPr/>
              </a:pPr>
              <a:t>15</a:t>
            </a:fld>
            <a:endParaRPr lang="en-GB" dirty="0">
              <a:solidFill>
                <a:prstClr val="black"/>
              </a:solidFill>
            </a:endParaRPr>
          </a:p>
        </p:txBody>
      </p:sp>
    </p:spTree>
    <p:extLst>
      <p:ext uri="{BB962C8B-B14F-4D97-AF65-F5344CB8AC3E}">
        <p14:creationId xmlns:p14="http://schemas.microsoft.com/office/powerpoint/2010/main" val="152434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8C477B8-FE8C-48BC-BC92-F7550F6E3D9D}" type="slidenum">
              <a:rPr lang="en-GB" smtClean="0">
                <a:solidFill>
                  <a:prstClr val="black"/>
                </a:solidFill>
              </a:rPr>
              <a:pPr/>
              <a:t>16</a:t>
            </a:fld>
            <a:endParaRPr lang="en-GB">
              <a:solidFill>
                <a:prstClr val="black"/>
              </a:solidFill>
            </a:endParaRPr>
          </a:p>
        </p:txBody>
      </p:sp>
      <p:sp>
        <p:nvSpPr>
          <p:cNvPr id="28675" name="Rectangle 2"/>
          <p:cNvSpPr>
            <a:spLocks noGrp="1" noRot="1" noChangeAspect="1" noChangeArrowheads="1" noTextEdit="1"/>
          </p:cNvSpPr>
          <p:nvPr>
            <p:ph type="sldImg"/>
          </p:nvPr>
        </p:nvSpPr>
        <p:spPr>
          <a:xfrm>
            <a:off x="2178050" y="750888"/>
            <a:ext cx="2525713" cy="1420812"/>
          </a:xfrm>
          <a:ln/>
        </p:spPr>
      </p:sp>
      <p:sp>
        <p:nvSpPr>
          <p:cNvPr id="28676" name="Rectangle 3"/>
          <p:cNvSpPr>
            <a:spLocks noGrp="1" noChangeArrowheads="1"/>
          </p:cNvSpPr>
          <p:nvPr>
            <p:ph type="body" idx="1"/>
          </p:nvPr>
        </p:nvSpPr>
        <p:spPr>
          <a:xfrm>
            <a:off x="688182" y="2172493"/>
            <a:ext cx="5505450" cy="7080133"/>
          </a:xfrm>
          <a:noFill/>
          <a:ln/>
        </p:spPr>
        <p:txBody>
          <a:bodyPr/>
          <a:lstStyle/>
          <a:p>
            <a:endParaRPr lang="en-US" sz="1500" b="1">
              <a:ea typeface="ＭＳ Ｐゴシック" pitchFamily="34" charset="-128"/>
            </a:endParaRPr>
          </a:p>
        </p:txBody>
      </p:sp>
    </p:spTree>
    <p:extLst>
      <p:ext uri="{BB962C8B-B14F-4D97-AF65-F5344CB8AC3E}">
        <p14:creationId xmlns:p14="http://schemas.microsoft.com/office/powerpoint/2010/main" val="1244268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lwf0005"/>
          <p:cNvPicPr>
            <a:picLocks noChangeAspect="1" noChangeArrowheads="1"/>
          </p:cNvPicPr>
          <p:nvPr userDrawn="1"/>
        </p:nvPicPr>
        <p:blipFill>
          <a:blip r:embed="rId2" cstate="print"/>
          <a:srcRect/>
          <a:stretch>
            <a:fillRect/>
          </a:stretch>
        </p:blipFill>
        <p:spPr bwMode="auto">
          <a:xfrm>
            <a:off x="9906001" y="357189"/>
            <a:ext cx="1164167" cy="1735137"/>
          </a:xfrm>
          <a:prstGeom prst="rect">
            <a:avLst/>
          </a:prstGeom>
          <a:noFill/>
          <a:ln w="9525">
            <a:noFill/>
            <a:miter lim="800000"/>
            <a:headEnd/>
            <a:tailEnd/>
          </a:ln>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Date Placeholder 3"/>
          <p:cNvSpPr>
            <a:spLocks noGrp="1"/>
          </p:cNvSpPr>
          <p:nvPr>
            <p:ph type="dt" sz="half" idx="10"/>
          </p:nvPr>
        </p:nvSpPr>
        <p:spPr/>
        <p:txBody>
          <a:bodyPr/>
          <a:lstStyle>
            <a:lvl1pPr>
              <a:defRPr smtClean="0"/>
            </a:lvl1pPr>
          </a:lstStyle>
          <a:p>
            <a:pPr>
              <a:defRPr/>
            </a:pPr>
            <a:endParaRPr lang="en-GB"/>
          </a:p>
        </p:txBody>
      </p:sp>
      <p:sp>
        <p:nvSpPr>
          <p:cNvPr id="6" name="Footer Placeholder 4"/>
          <p:cNvSpPr>
            <a:spLocks noGrp="1"/>
          </p:cNvSpPr>
          <p:nvPr>
            <p:ph type="ftr" sz="quarter" idx="11"/>
          </p:nvPr>
        </p:nvSpPr>
        <p:spPr/>
        <p:txBody>
          <a:bodyPr/>
          <a:lstStyle>
            <a:lvl1pPr>
              <a:defRPr smtClean="0"/>
            </a:lvl1pPr>
          </a:lstStyle>
          <a:p>
            <a:pPr>
              <a:defRPr/>
            </a:pPr>
            <a:endParaRPr lang="en-GB"/>
          </a:p>
        </p:txBody>
      </p:sp>
      <p:sp>
        <p:nvSpPr>
          <p:cNvPr id="7" name="Slide Number Placeholder 5"/>
          <p:cNvSpPr>
            <a:spLocks noGrp="1"/>
          </p:cNvSpPr>
          <p:nvPr>
            <p:ph type="sldNum" sz="quarter" idx="12"/>
          </p:nvPr>
        </p:nvSpPr>
        <p:spPr/>
        <p:txBody>
          <a:bodyPr/>
          <a:lstStyle>
            <a:lvl1pPr>
              <a:defRPr smtClean="0"/>
            </a:lvl1pPr>
          </a:lstStyle>
          <a:p>
            <a:pPr>
              <a:defRPr/>
            </a:pPr>
            <a:fld id="{918CB49D-58EB-4ADC-8201-BCAA6B826F70}" type="slidenum">
              <a:rPr lang="en-GB"/>
              <a:pPr>
                <a:defRPr/>
              </a:pPr>
              <a:t>‹#›</a:t>
            </a:fld>
            <a:endParaRPr lang="en-GB"/>
          </a:p>
        </p:txBody>
      </p:sp>
    </p:spTree>
    <p:extLst>
      <p:ext uri="{BB962C8B-B14F-4D97-AF65-F5344CB8AC3E}">
        <p14:creationId xmlns:p14="http://schemas.microsoft.com/office/powerpoint/2010/main" val="65742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48B0EB9-554A-4525-BB43-62F5EECB95B9}" type="slidenum">
              <a:rPr lang="en-GB"/>
              <a:pPr>
                <a:defRPr/>
              </a:pPr>
              <a:t>‹#›</a:t>
            </a:fld>
            <a:endParaRPr lang="en-GB"/>
          </a:p>
        </p:txBody>
      </p:sp>
    </p:spTree>
    <p:extLst>
      <p:ext uri="{BB962C8B-B14F-4D97-AF65-F5344CB8AC3E}">
        <p14:creationId xmlns:p14="http://schemas.microsoft.com/office/powerpoint/2010/main" val="311881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7CF02C6-9AEF-4F3A-A523-A5E0DEAA8959}" type="slidenum">
              <a:rPr lang="en-GB"/>
              <a:pPr>
                <a:defRPr/>
              </a:pPr>
              <a:t>‹#›</a:t>
            </a:fld>
            <a:endParaRPr lang="en-GB"/>
          </a:p>
        </p:txBody>
      </p:sp>
    </p:spTree>
    <p:extLst>
      <p:ext uri="{BB962C8B-B14F-4D97-AF65-F5344CB8AC3E}">
        <p14:creationId xmlns:p14="http://schemas.microsoft.com/office/powerpoint/2010/main" val="327260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4" name="Title 1"/>
          <p:cNvSpPr txBox="1">
            <a:spLocks/>
          </p:cNvSpPr>
          <p:nvPr userDrawn="1"/>
        </p:nvSpPr>
        <p:spPr bwMode="auto">
          <a:xfrm>
            <a:off x="239185" y="163200"/>
            <a:ext cx="8064500" cy="1142400"/>
          </a:xfrm>
          <a:prstGeom prst="rect">
            <a:avLst/>
          </a:prstGeom>
          <a:noFill/>
          <a:ln w="9525">
            <a:noFill/>
            <a:miter lim="800000"/>
            <a:headEnd/>
            <a:tailEnd/>
          </a:ln>
        </p:spPr>
        <p:txBody>
          <a:bodyPr anchor="ctr"/>
          <a:lstStyle/>
          <a:p>
            <a:pPr algn="l" eaLnBrk="0" hangingPunct="0">
              <a:defRPr/>
            </a:pPr>
            <a:r>
              <a:rPr lang="en-US" sz="4800" dirty="0">
                <a:latin typeface="Corbel" pitchFamily="34" charset="0"/>
              </a:rPr>
              <a:t>Learning outcomes</a:t>
            </a:r>
            <a:endParaRPr lang="en-GB" sz="4800" dirty="0">
              <a:latin typeface="Corbel" pitchFamily="34" charset="0"/>
            </a:endParaRPr>
          </a:p>
        </p:txBody>
      </p:sp>
      <p:sp>
        <p:nvSpPr>
          <p:cNvPr id="14" name="Content Placeholder 2"/>
          <p:cNvSpPr>
            <a:spLocks noGrp="1"/>
          </p:cNvSpPr>
          <p:nvPr>
            <p:ph idx="1"/>
          </p:nvPr>
        </p:nvSpPr>
        <p:spPr>
          <a:xfrm>
            <a:off x="239350" y="1892830"/>
            <a:ext cx="7968885" cy="4416491"/>
          </a:xfrm>
        </p:spPr>
        <p:txBody>
          <a:bodyPr/>
          <a:lstStyle>
            <a:lvl1pPr marL="457189" indent="-457189">
              <a:buSzPct val="80000"/>
              <a:buFont typeface="Wingdings"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49957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351" y="4406901"/>
            <a:ext cx="8448939" cy="1362075"/>
          </a:xfrm>
        </p:spPr>
        <p:txBody>
          <a:bodyPr anchor="t"/>
          <a:lstStyle>
            <a:lvl1pPr algn="l">
              <a:defRPr sz="5333" b="1" cap="all"/>
            </a:lvl1pPr>
          </a:lstStyle>
          <a:p>
            <a:r>
              <a:rPr lang="en-US"/>
              <a:t>Click to edit Master title style</a:t>
            </a:r>
            <a:endParaRPr lang="en-GB" dirty="0"/>
          </a:p>
        </p:txBody>
      </p:sp>
    </p:spTree>
    <p:extLst>
      <p:ext uri="{BB962C8B-B14F-4D97-AF65-F5344CB8AC3E}">
        <p14:creationId xmlns:p14="http://schemas.microsoft.com/office/powerpoint/2010/main" val="872328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13" name="Title 1"/>
          <p:cNvSpPr>
            <a:spLocks noGrp="1"/>
          </p:cNvSpPr>
          <p:nvPr>
            <p:ph type="ctrTitle"/>
          </p:nvPr>
        </p:nvSpPr>
        <p:spPr>
          <a:xfrm>
            <a:off x="239349" y="164640"/>
            <a:ext cx="10766400" cy="1142400"/>
          </a:xfrm>
        </p:spPr>
        <p:txBody>
          <a:bodyPr/>
          <a:lstStyle>
            <a:lvl1pPr algn="l">
              <a:defRPr/>
            </a:lvl1pPr>
          </a:lstStyle>
          <a:p>
            <a:r>
              <a:rPr lang="en-US" dirty="0"/>
              <a:t>Click to edit Master title style</a:t>
            </a:r>
            <a:endParaRPr lang="en-GB" dirty="0"/>
          </a:p>
        </p:txBody>
      </p:sp>
      <p:sp>
        <p:nvSpPr>
          <p:cNvPr id="14" name="Content Placeholder 2"/>
          <p:cNvSpPr>
            <a:spLocks noGrp="1"/>
          </p:cNvSpPr>
          <p:nvPr>
            <p:ph idx="1"/>
          </p:nvPr>
        </p:nvSpPr>
        <p:spPr>
          <a:xfrm>
            <a:off x="285710" y="1892829"/>
            <a:ext cx="7968885" cy="4608512"/>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9215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Title 1"/>
          <p:cNvSpPr>
            <a:spLocks noGrp="1"/>
          </p:cNvSpPr>
          <p:nvPr>
            <p:ph type="ctrTitle"/>
          </p:nvPr>
        </p:nvSpPr>
        <p:spPr>
          <a:xfrm>
            <a:off x="239349" y="164640"/>
            <a:ext cx="10766400" cy="1142400"/>
          </a:xfrm>
        </p:spPr>
        <p:txBody>
          <a:bodyPr/>
          <a:lstStyle>
            <a:lvl1pPr algn="l">
              <a:defRPr/>
            </a:lvl1pPr>
          </a:lstStyle>
          <a:p>
            <a:r>
              <a:rPr lang="en-US" dirty="0"/>
              <a:t>Click to edit Master title style</a:t>
            </a:r>
            <a:endParaRPr lang="en-GB" dirty="0"/>
          </a:p>
        </p:txBody>
      </p:sp>
      <p:sp>
        <p:nvSpPr>
          <p:cNvPr id="14" name="Content Placeholder 2"/>
          <p:cNvSpPr>
            <a:spLocks noGrp="1"/>
          </p:cNvSpPr>
          <p:nvPr>
            <p:ph idx="1"/>
          </p:nvPr>
        </p:nvSpPr>
        <p:spPr>
          <a:xfrm>
            <a:off x="285710" y="1892830"/>
            <a:ext cx="7968885" cy="4800533"/>
          </a:xfrm>
        </p:spPr>
        <p:txBody>
          <a:bodyPr/>
          <a:lstStyle>
            <a:lvl1pPr marL="0" indent="0">
              <a:buNone/>
              <a:defRPr sz="3200"/>
            </a:lvl1pPr>
            <a:lvl2pPr marL="0" indent="0">
              <a:buNone/>
              <a:defRPr sz="3200"/>
            </a:lvl2pPr>
            <a:lvl3pPr marL="0" indent="0">
              <a:buNone/>
              <a:defRPr sz="3200"/>
            </a:lvl3pPr>
            <a:lvl4pPr marL="0" indent="0">
              <a:buNone/>
              <a:defRPr sz="3200"/>
            </a:lvl4pPr>
            <a:lvl5pPr marL="0" indent="0">
              <a:buNone/>
              <a:defRPr sz="3200"/>
            </a:lvl5pPr>
          </a:lstStyle>
          <a:p>
            <a:pPr lvl="0"/>
            <a:r>
              <a:rPr lang="en-US" dirty="0"/>
              <a:t>Click to edit Master text styles</a:t>
            </a:r>
            <a:endParaRPr lang="en-GB" dirty="0"/>
          </a:p>
        </p:txBody>
      </p:sp>
    </p:spTree>
    <p:extLst>
      <p:ext uri="{BB962C8B-B14F-4D97-AF65-F5344CB8AC3E}">
        <p14:creationId xmlns:p14="http://schemas.microsoft.com/office/powerpoint/2010/main" val="74756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Content Placeholder 2"/>
          <p:cNvSpPr>
            <a:spLocks noGrp="1"/>
          </p:cNvSpPr>
          <p:nvPr>
            <p:ph idx="1"/>
          </p:nvPr>
        </p:nvSpPr>
        <p:spPr>
          <a:xfrm>
            <a:off x="239349" y="1028733"/>
            <a:ext cx="8064896" cy="4992555"/>
          </a:xfrm>
        </p:spPr>
        <p:txBody>
          <a:bodyPr/>
          <a:lstStyle>
            <a:lvl1pPr marL="0" indent="0">
              <a:buNone/>
              <a:defRPr sz="3733"/>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659625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240000" y="163200"/>
            <a:ext cx="10766400" cy="1143000"/>
          </a:xfrm>
        </p:spPr>
        <p:txBody>
          <a:bodyPr/>
          <a:lstStyle>
            <a:lvl1pPr algn="l">
              <a:defRPr/>
            </a:lvl1pPr>
          </a:lstStyle>
          <a:p>
            <a:r>
              <a:rPr lang="en-US" dirty="0"/>
              <a:t>Click to edit Master title style</a:t>
            </a:r>
            <a:endParaRPr lang="en-GB" dirty="0"/>
          </a:p>
        </p:txBody>
      </p:sp>
      <p:sp>
        <p:nvSpPr>
          <p:cNvPr id="12" name="Content Placeholder 2"/>
          <p:cNvSpPr>
            <a:spLocks noGrp="1"/>
          </p:cNvSpPr>
          <p:nvPr>
            <p:ph idx="10"/>
          </p:nvPr>
        </p:nvSpPr>
        <p:spPr>
          <a:xfrm>
            <a:off x="4463819" y="1892829"/>
            <a:ext cx="4032448" cy="4965171"/>
          </a:xfrm>
        </p:spPr>
        <p:txBody>
          <a:bodyPr/>
          <a:lstStyle>
            <a:lvl1pPr marL="0" indent="0">
              <a:buNone/>
              <a:defRPr sz="3733"/>
            </a:lvl1pPr>
            <a:lvl2pPr>
              <a:buNone/>
              <a:defRPr sz="3733"/>
            </a:lvl2pPr>
            <a:lvl3pPr>
              <a:buNone/>
              <a:defRPr sz="3200"/>
            </a:lvl3pPr>
            <a:lvl4pPr>
              <a:buNone/>
              <a:defRPr sz="2667"/>
            </a:lvl4pPr>
            <a:lvl5pPr>
              <a:buNone/>
              <a:defRPr sz="2667"/>
            </a:lvl5pPr>
            <a:lvl6pPr>
              <a:defRPr sz="2667"/>
            </a:lvl6pPr>
            <a:lvl7pPr>
              <a:defRPr sz="2667"/>
            </a:lvl7pPr>
            <a:lvl8pPr>
              <a:defRPr sz="2667"/>
            </a:lvl8pPr>
            <a:lvl9pPr>
              <a:defRPr sz="2667"/>
            </a:lvl9pPr>
          </a:lstStyle>
          <a:p>
            <a:pPr lvl="0"/>
            <a:r>
              <a:rPr lang="en-US" dirty="0"/>
              <a:t>Click to edit Master text styles</a:t>
            </a:r>
          </a:p>
        </p:txBody>
      </p:sp>
      <p:sp>
        <p:nvSpPr>
          <p:cNvPr id="8" name="Picture Placeholder 7"/>
          <p:cNvSpPr>
            <a:spLocks noGrp="1"/>
          </p:cNvSpPr>
          <p:nvPr>
            <p:ph type="pic" sz="quarter" idx="11"/>
          </p:nvPr>
        </p:nvSpPr>
        <p:spPr>
          <a:xfrm>
            <a:off x="0" y="1892829"/>
            <a:ext cx="4368800" cy="4965171"/>
          </a:xfrm>
        </p:spPr>
        <p:txBody>
          <a:bodyPr/>
          <a:lstStyle>
            <a:lvl1pPr>
              <a:buNone/>
              <a:defRPr/>
            </a:lvl1pPr>
          </a:lstStyle>
          <a:p>
            <a:pPr lvl="0"/>
            <a:r>
              <a:rPr lang="en-US" noProof="0"/>
              <a:t>Click icon to add picture</a:t>
            </a:r>
            <a:endParaRPr lang="en-GB" noProof="0"/>
          </a:p>
        </p:txBody>
      </p:sp>
    </p:spTree>
    <p:extLst>
      <p:ext uri="{BB962C8B-B14F-4D97-AF65-F5344CB8AC3E}">
        <p14:creationId xmlns:p14="http://schemas.microsoft.com/office/powerpoint/2010/main" val="2352330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9" name="Content Placeholder 2"/>
          <p:cNvSpPr>
            <a:spLocks noGrp="1"/>
          </p:cNvSpPr>
          <p:nvPr>
            <p:ph idx="10"/>
          </p:nvPr>
        </p:nvSpPr>
        <p:spPr>
          <a:xfrm>
            <a:off x="239349" y="932723"/>
            <a:ext cx="8064896" cy="2304256"/>
          </a:xfrm>
        </p:spPr>
        <p:txBody>
          <a:bodyPr/>
          <a:lstStyle>
            <a:lvl1pPr marL="0" indent="0">
              <a:buNone/>
              <a:defRPr sz="3733"/>
            </a:lvl1pPr>
            <a:lvl2pPr>
              <a:buNone/>
              <a:defRPr sz="3733"/>
            </a:lvl2pPr>
            <a:lvl3pPr>
              <a:buNone/>
              <a:defRPr sz="3200"/>
            </a:lvl3pPr>
            <a:lvl4pPr>
              <a:buNone/>
              <a:defRPr sz="2667"/>
            </a:lvl4pPr>
            <a:lvl5pPr>
              <a:buNone/>
              <a:defRPr sz="2667"/>
            </a:lvl5pPr>
            <a:lvl6pPr>
              <a:defRPr sz="2667"/>
            </a:lvl6pPr>
            <a:lvl7pPr>
              <a:defRPr sz="2667"/>
            </a:lvl7pPr>
            <a:lvl8pPr>
              <a:defRPr sz="2667"/>
            </a:lvl8pPr>
            <a:lvl9pPr>
              <a:defRPr sz="2667"/>
            </a:lvl9pPr>
          </a:lstStyle>
          <a:p>
            <a:pPr lvl="0"/>
            <a:r>
              <a:rPr lang="en-US"/>
              <a:t>Click to edit Master text styles</a:t>
            </a:r>
          </a:p>
        </p:txBody>
      </p:sp>
      <p:sp>
        <p:nvSpPr>
          <p:cNvPr id="7" name="Picture Placeholder 6"/>
          <p:cNvSpPr>
            <a:spLocks noGrp="1"/>
          </p:cNvSpPr>
          <p:nvPr>
            <p:ph type="pic" sz="quarter" idx="11"/>
          </p:nvPr>
        </p:nvSpPr>
        <p:spPr>
          <a:xfrm>
            <a:off x="0" y="4102101"/>
            <a:ext cx="8401051" cy="2755900"/>
          </a:xfrm>
        </p:spPr>
        <p:txBody>
          <a:bodyPr/>
          <a:lstStyle>
            <a:lvl1pPr>
              <a:buNone/>
              <a:defRPr/>
            </a:lvl1pPr>
          </a:lstStyle>
          <a:p>
            <a:pPr lvl="0"/>
            <a:r>
              <a:rPr lang="en-US" noProof="0"/>
              <a:t>Click icon to add picture</a:t>
            </a:r>
            <a:endParaRPr lang="en-GB" noProof="0"/>
          </a:p>
        </p:txBody>
      </p:sp>
    </p:spTree>
    <p:extLst>
      <p:ext uri="{BB962C8B-B14F-4D97-AF65-F5344CB8AC3E}">
        <p14:creationId xmlns:p14="http://schemas.microsoft.com/office/powerpoint/2010/main" val="2424391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8401051" cy="6858000"/>
          </a:xfrm>
        </p:spPr>
        <p:txBody>
          <a:bodyPr/>
          <a:lstStyle>
            <a:lvl1pPr>
              <a:buNone/>
              <a:defRPr/>
            </a:lvl1pPr>
          </a:lstStyle>
          <a:p>
            <a:pPr lvl="0"/>
            <a:r>
              <a:rPr lang="en-US" noProof="0"/>
              <a:t>Click icon to add picture</a:t>
            </a:r>
            <a:endParaRPr lang="en-GB" noProof="0"/>
          </a:p>
        </p:txBody>
      </p:sp>
    </p:spTree>
    <p:extLst>
      <p:ext uri="{BB962C8B-B14F-4D97-AF65-F5344CB8AC3E}">
        <p14:creationId xmlns:p14="http://schemas.microsoft.com/office/powerpoint/2010/main" val="176284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lwf0005"/>
          <p:cNvPicPr>
            <a:picLocks noChangeAspect="1" noChangeArrowheads="1"/>
          </p:cNvPicPr>
          <p:nvPr userDrawn="1"/>
        </p:nvPicPr>
        <p:blipFill>
          <a:blip r:embed="rId2" cstate="print"/>
          <a:srcRect/>
          <a:stretch>
            <a:fillRect/>
          </a:stretch>
        </p:blipFill>
        <p:spPr bwMode="auto">
          <a:xfrm>
            <a:off x="11036632" y="5695406"/>
            <a:ext cx="634667" cy="94828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6507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10" name="Content Placeholder 2"/>
          <p:cNvSpPr>
            <a:spLocks noGrp="1"/>
          </p:cNvSpPr>
          <p:nvPr>
            <p:ph idx="10"/>
          </p:nvPr>
        </p:nvSpPr>
        <p:spPr>
          <a:xfrm>
            <a:off x="239349" y="4553744"/>
            <a:ext cx="8064896" cy="2304256"/>
          </a:xfrm>
        </p:spPr>
        <p:txBody>
          <a:bodyPr/>
          <a:lstStyle>
            <a:lvl1pPr marL="0" indent="0">
              <a:buNone/>
              <a:defRPr sz="3733"/>
            </a:lvl1pPr>
            <a:lvl2pPr>
              <a:buNone/>
              <a:defRPr sz="3733"/>
            </a:lvl2pPr>
            <a:lvl3pPr>
              <a:buNone/>
              <a:defRPr sz="3200"/>
            </a:lvl3pPr>
            <a:lvl4pPr>
              <a:buNone/>
              <a:defRPr sz="2667"/>
            </a:lvl4pPr>
            <a:lvl5pPr>
              <a:buNone/>
              <a:defRPr sz="2667"/>
            </a:lvl5pPr>
            <a:lvl6pPr>
              <a:defRPr sz="2667"/>
            </a:lvl6pPr>
            <a:lvl7pPr>
              <a:defRPr sz="2667"/>
            </a:lvl7pPr>
            <a:lvl8pPr>
              <a:defRPr sz="2667"/>
            </a:lvl8pPr>
            <a:lvl9pPr>
              <a:defRPr sz="2667"/>
            </a:lvl9pPr>
          </a:lstStyle>
          <a:p>
            <a:pPr lvl="0"/>
            <a:r>
              <a:rPr lang="en-US"/>
              <a:t>Click to edit Master text styles</a:t>
            </a:r>
          </a:p>
        </p:txBody>
      </p:sp>
      <p:sp>
        <p:nvSpPr>
          <p:cNvPr id="7" name="Picture Placeholder 6"/>
          <p:cNvSpPr>
            <a:spLocks noGrp="1"/>
          </p:cNvSpPr>
          <p:nvPr>
            <p:ph type="pic" sz="quarter" idx="11"/>
          </p:nvPr>
        </p:nvSpPr>
        <p:spPr>
          <a:xfrm>
            <a:off x="1" y="0"/>
            <a:ext cx="8496300" cy="4292600"/>
          </a:xfrm>
        </p:spPr>
        <p:txBody>
          <a:bodyPr/>
          <a:lstStyle>
            <a:lvl1pPr>
              <a:buNone/>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103252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Title 1"/>
          <p:cNvSpPr>
            <a:spLocks noGrp="1"/>
          </p:cNvSpPr>
          <p:nvPr>
            <p:ph type="ctrTitle"/>
          </p:nvPr>
        </p:nvSpPr>
        <p:spPr>
          <a:xfrm>
            <a:off x="239349" y="164640"/>
            <a:ext cx="10766400" cy="1142400"/>
          </a:xfrm>
        </p:spPr>
        <p:txBody>
          <a:bodyPr/>
          <a:lstStyle>
            <a:lvl1pPr algn="l">
              <a:defRPr>
                <a:solidFill>
                  <a:schemeClr val="tx1"/>
                </a:solidFill>
              </a:defRPr>
            </a:lvl1pPr>
          </a:lstStyle>
          <a:p>
            <a:r>
              <a:rPr lang="en-US" dirty="0"/>
              <a:t>Click to edit Master title style</a:t>
            </a:r>
            <a:endParaRPr lang="en-GB" dirty="0"/>
          </a:p>
        </p:txBody>
      </p:sp>
      <p:sp>
        <p:nvSpPr>
          <p:cNvPr id="7" name="Picture Placeholder 6"/>
          <p:cNvSpPr>
            <a:spLocks noGrp="1"/>
          </p:cNvSpPr>
          <p:nvPr>
            <p:ph type="pic" sz="quarter" idx="10"/>
          </p:nvPr>
        </p:nvSpPr>
        <p:spPr>
          <a:xfrm>
            <a:off x="0" y="1701800"/>
            <a:ext cx="8113184" cy="5156200"/>
          </a:xfrm>
        </p:spPr>
        <p:txBody>
          <a:bodyPr/>
          <a:lstStyle>
            <a:lvl1pPr>
              <a:buNone/>
              <a:defRPr/>
            </a:lvl1pPr>
          </a:lstStyle>
          <a:p>
            <a:pPr lvl="0"/>
            <a:r>
              <a:rPr lang="en-US" noProof="0"/>
              <a:t>Click icon to add picture</a:t>
            </a:r>
            <a:endParaRPr lang="en-GB" noProof="0"/>
          </a:p>
        </p:txBody>
      </p:sp>
    </p:spTree>
    <p:extLst>
      <p:ext uri="{BB962C8B-B14F-4D97-AF65-F5344CB8AC3E}">
        <p14:creationId xmlns:p14="http://schemas.microsoft.com/office/powerpoint/2010/main" val="2024020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1"/>
          <p:cNvSpPr txBox="1">
            <a:spLocks/>
          </p:cNvSpPr>
          <p:nvPr userDrawn="1"/>
        </p:nvSpPr>
        <p:spPr bwMode="auto">
          <a:xfrm>
            <a:off x="239185" y="163200"/>
            <a:ext cx="8064500" cy="1143000"/>
          </a:xfrm>
          <a:prstGeom prst="rect">
            <a:avLst/>
          </a:prstGeom>
          <a:noFill/>
          <a:ln w="9525">
            <a:noFill/>
            <a:miter lim="800000"/>
            <a:headEnd/>
            <a:tailEnd/>
          </a:ln>
        </p:spPr>
        <p:txBody>
          <a:bodyPr anchor="ctr"/>
          <a:lstStyle/>
          <a:p>
            <a:pPr algn="l" eaLnBrk="0" hangingPunct="0">
              <a:defRPr/>
            </a:pPr>
            <a:r>
              <a:rPr lang="en-US" sz="5333" dirty="0">
                <a:latin typeface="Corbel" pitchFamily="34" charset="0"/>
              </a:rPr>
              <a:t>References</a:t>
            </a:r>
            <a:endParaRPr lang="en-GB" sz="5333" dirty="0">
              <a:latin typeface="Corbel" pitchFamily="34" charset="0"/>
            </a:endParaRPr>
          </a:p>
        </p:txBody>
      </p:sp>
      <p:sp>
        <p:nvSpPr>
          <p:cNvPr id="7" name="Content Placeholder 2"/>
          <p:cNvSpPr>
            <a:spLocks noGrp="1"/>
          </p:cNvSpPr>
          <p:nvPr>
            <p:ph idx="1"/>
          </p:nvPr>
        </p:nvSpPr>
        <p:spPr>
          <a:xfrm>
            <a:off x="239349" y="1892829"/>
            <a:ext cx="8064896" cy="4704523"/>
          </a:xfrm>
        </p:spPr>
        <p:txBody>
          <a:bodyPr/>
          <a:lstStyle>
            <a:lvl1pPr marL="0" indent="0">
              <a:buNone/>
              <a:defRPr sz="240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20083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10972800" cy="884239"/>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724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724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09600" y="6356351"/>
            <a:ext cx="10972800" cy="365125"/>
          </a:xfrm>
          <a:prstGeom prst="rect">
            <a:avLst/>
          </a:prstGeom>
        </p:spPr>
        <p:txBody>
          <a:bodyPr/>
          <a:lstStyle>
            <a:lvl1pPr>
              <a:defRPr/>
            </a:lvl1pPr>
          </a:lstStyle>
          <a:p>
            <a:pPr>
              <a:defRPr/>
            </a:pPr>
            <a:r>
              <a:rPr lang="en-US"/>
              <a:t>Northouse - Leadership Theory and Practice, Sixth Edition © 2012 SAGE Publications, Inc.</a:t>
            </a:r>
            <a:endParaRPr lang="en-US" dirty="0"/>
          </a:p>
        </p:txBody>
      </p:sp>
      <p:sp>
        <p:nvSpPr>
          <p:cNvPr id="6" name="Slide Number Placeholder 5"/>
          <p:cNvSpPr>
            <a:spLocks noGrp="1"/>
          </p:cNvSpPr>
          <p:nvPr>
            <p:ph type="sldNum" sz="quarter" idx="11"/>
          </p:nvPr>
        </p:nvSpPr>
        <p:spPr>
          <a:xfrm>
            <a:off x="11582400" y="76200"/>
            <a:ext cx="508000" cy="365125"/>
          </a:xfrm>
          <a:prstGeom prst="rect">
            <a:avLst/>
          </a:prstGeom>
        </p:spPr>
        <p:txBody>
          <a:bodyPr/>
          <a:lstStyle>
            <a:lvl1pPr>
              <a:defRPr/>
            </a:lvl1pPr>
          </a:lstStyle>
          <a:p>
            <a:pPr>
              <a:defRPr/>
            </a:pPr>
            <a:fld id="{D6BC934E-85A7-4192-AA45-E4995B54E762}" type="slidenum">
              <a:rPr lang="en-US"/>
              <a:pPr>
                <a:defRPr/>
              </a:pPr>
              <a:t>‹#›</a:t>
            </a:fld>
            <a:endParaRPr lang="en-US" dirty="0"/>
          </a:p>
        </p:txBody>
      </p:sp>
    </p:spTree>
    <p:extLst>
      <p:ext uri="{BB962C8B-B14F-4D97-AF65-F5344CB8AC3E}">
        <p14:creationId xmlns:p14="http://schemas.microsoft.com/office/powerpoint/2010/main" val="1483681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2583E4E5-ED34-4608-BF97-7D8B359B2F94}" type="slidenum">
              <a:rPr lang="en-US">
                <a:solidFill>
                  <a:srgbClr val="FFFFFF"/>
                </a:solidFill>
              </a:rPr>
              <a:pPr/>
              <a:t>‹#›</a:t>
            </a:fld>
            <a:r>
              <a:rPr lang="en-US">
                <a:solidFill>
                  <a:srgbClr val="FFFFFF"/>
                </a:solidFill>
              </a:rPr>
              <a:t>1</a:t>
            </a:r>
          </a:p>
        </p:txBody>
      </p:sp>
    </p:spTree>
    <p:extLst>
      <p:ext uri="{BB962C8B-B14F-4D97-AF65-F5344CB8AC3E}">
        <p14:creationId xmlns:p14="http://schemas.microsoft.com/office/powerpoint/2010/main" val="2203107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a:xfrm>
            <a:off x="609600" y="6356352"/>
            <a:ext cx="2844800" cy="365125"/>
          </a:xfrm>
          <a:prstGeom prst="rect">
            <a:avLst/>
          </a:prstGeom>
        </p:spPr>
        <p:txBody>
          <a:bodyPr lIns="76197" tIns="38098" rIns="76197" bIns="38098"/>
          <a:lstStyle>
            <a:lvl1pPr>
              <a:defRPr/>
            </a:lvl1pPr>
          </a:lstStyle>
          <a:p>
            <a:pPr>
              <a:defRPr/>
            </a:pPr>
            <a:endParaRPr lang="en-GB"/>
          </a:p>
        </p:txBody>
      </p:sp>
      <p:sp>
        <p:nvSpPr>
          <p:cNvPr id="4" name="Footer Placeholder 4"/>
          <p:cNvSpPr>
            <a:spLocks noGrp="1"/>
          </p:cNvSpPr>
          <p:nvPr>
            <p:ph type="ftr" sz="quarter" idx="11"/>
          </p:nvPr>
        </p:nvSpPr>
        <p:spPr>
          <a:xfrm>
            <a:off x="4165600" y="6356352"/>
            <a:ext cx="3860800" cy="365125"/>
          </a:xfrm>
          <a:prstGeom prst="rect">
            <a:avLst/>
          </a:prstGeom>
        </p:spPr>
        <p:txBody>
          <a:bodyPr lIns="76197" tIns="38098" rIns="76197" bIns="38098"/>
          <a:lstStyle>
            <a:lvl1pPr>
              <a:defRPr/>
            </a:lvl1pPr>
          </a:lstStyle>
          <a:p>
            <a:pPr>
              <a:defRPr/>
            </a:pPr>
            <a:endParaRPr lang="en-GB"/>
          </a:p>
        </p:txBody>
      </p:sp>
      <p:sp>
        <p:nvSpPr>
          <p:cNvPr id="5" name="Slide Number Placeholder 5"/>
          <p:cNvSpPr>
            <a:spLocks noGrp="1"/>
          </p:cNvSpPr>
          <p:nvPr>
            <p:ph type="sldNum" sz="quarter" idx="12"/>
          </p:nvPr>
        </p:nvSpPr>
        <p:spPr>
          <a:xfrm>
            <a:off x="8737600" y="6356352"/>
            <a:ext cx="2844800" cy="365125"/>
          </a:xfrm>
          <a:prstGeom prst="rect">
            <a:avLst/>
          </a:prstGeom>
        </p:spPr>
        <p:txBody>
          <a:bodyPr lIns="76197" tIns="38098" rIns="76197" bIns="38098"/>
          <a:lstStyle>
            <a:lvl1pPr>
              <a:defRPr/>
            </a:lvl1pPr>
          </a:lstStyle>
          <a:p>
            <a:pPr>
              <a:defRPr/>
            </a:pPr>
            <a:fld id="{41B7AD73-5D27-4046-8E37-5A8FA1C18C0B}" type="slidenum">
              <a:rPr lang="en-GB"/>
              <a:pPr>
                <a:defRPr/>
              </a:pPr>
              <a:t>‹#›</a:t>
            </a:fld>
            <a:endParaRPr lang="en-GB"/>
          </a:p>
        </p:txBody>
      </p:sp>
    </p:spTree>
    <p:extLst>
      <p:ext uri="{BB962C8B-B14F-4D97-AF65-F5344CB8AC3E}">
        <p14:creationId xmlns:p14="http://schemas.microsoft.com/office/powerpoint/2010/main" val="287225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B822D25-0E5C-4A8A-B5D9-7DCE07791BE1}" type="slidenum">
              <a:rPr lang="en-GB"/>
              <a:pPr>
                <a:defRPr/>
              </a:pPr>
              <a:t>‹#›</a:t>
            </a:fld>
            <a:endParaRPr lang="en-GB"/>
          </a:p>
        </p:txBody>
      </p:sp>
    </p:spTree>
    <p:extLst>
      <p:ext uri="{BB962C8B-B14F-4D97-AF65-F5344CB8AC3E}">
        <p14:creationId xmlns:p14="http://schemas.microsoft.com/office/powerpoint/2010/main" val="210751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lwf0005"/>
          <p:cNvPicPr>
            <a:picLocks noChangeAspect="1" noChangeArrowheads="1"/>
          </p:cNvPicPr>
          <p:nvPr userDrawn="1"/>
        </p:nvPicPr>
        <p:blipFill>
          <a:blip r:embed="rId2" cstate="print"/>
          <a:srcRect/>
          <a:stretch>
            <a:fillRect/>
          </a:stretch>
        </p:blipFill>
        <p:spPr bwMode="auto">
          <a:xfrm>
            <a:off x="11042087" y="5301209"/>
            <a:ext cx="922603" cy="1375097"/>
          </a:xfrm>
          <a:prstGeom prst="rect">
            <a:avLst/>
          </a:prstGeom>
          <a:noFill/>
          <a:ln w="9525">
            <a:noFill/>
            <a:miter lim="800000"/>
            <a:headEnd/>
            <a:tailEnd/>
          </a:ln>
        </p:spPr>
      </p:pic>
    </p:spTree>
    <p:extLst>
      <p:ext uri="{BB962C8B-B14F-4D97-AF65-F5344CB8AC3E}">
        <p14:creationId xmlns:p14="http://schemas.microsoft.com/office/powerpoint/2010/main" val="226218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23D9D02-68AE-4975-8034-B8CF0B261974}" type="slidenum">
              <a:rPr lang="en-GB"/>
              <a:pPr>
                <a:defRPr/>
              </a:pPr>
              <a:t>‹#›</a:t>
            </a:fld>
            <a:endParaRPr lang="en-GB"/>
          </a:p>
        </p:txBody>
      </p:sp>
    </p:spTree>
    <p:extLst>
      <p:ext uri="{BB962C8B-B14F-4D97-AF65-F5344CB8AC3E}">
        <p14:creationId xmlns:p14="http://schemas.microsoft.com/office/powerpoint/2010/main" val="230238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57C92AF-4E63-44BB-84DA-4A2251D7F2C7}" type="slidenum">
              <a:rPr lang="en-GB"/>
              <a:pPr>
                <a:defRPr/>
              </a:pPr>
              <a:t>‹#›</a:t>
            </a:fld>
            <a:endParaRPr lang="en-GB"/>
          </a:p>
        </p:txBody>
      </p:sp>
    </p:spTree>
    <p:extLst>
      <p:ext uri="{BB962C8B-B14F-4D97-AF65-F5344CB8AC3E}">
        <p14:creationId xmlns:p14="http://schemas.microsoft.com/office/powerpoint/2010/main" val="162769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1B29324-239D-4B0E-A6A3-ED30C7FD216D}" type="slidenum">
              <a:rPr lang="en-GB"/>
              <a:pPr>
                <a:defRPr/>
              </a:pPr>
              <a:t>‹#›</a:t>
            </a:fld>
            <a:endParaRPr lang="en-GB"/>
          </a:p>
        </p:txBody>
      </p:sp>
    </p:spTree>
    <p:extLst>
      <p:ext uri="{BB962C8B-B14F-4D97-AF65-F5344CB8AC3E}">
        <p14:creationId xmlns:p14="http://schemas.microsoft.com/office/powerpoint/2010/main" val="340291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E6FA99D-3093-48F8-9BDA-CC459B79C605}" type="slidenum">
              <a:rPr lang="en-GB"/>
              <a:pPr>
                <a:defRPr/>
              </a:pPr>
              <a:t>‹#›</a:t>
            </a:fld>
            <a:endParaRPr lang="en-GB"/>
          </a:p>
        </p:txBody>
      </p:sp>
    </p:spTree>
    <p:extLst>
      <p:ext uri="{BB962C8B-B14F-4D97-AF65-F5344CB8AC3E}">
        <p14:creationId xmlns:p14="http://schemas.microsoft.com/office/powerpoint/2010/main" val="300906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A3230F-B725-4B34-B027-6669F902FDE4}" type="slidenum">
              <a:rPr lang="en-GB"/>
              <a:pPr>
                <a:defRPr/>
              </a:pPr>
              <a:t>‹#›</a:t>
            </a:fld>
            <a:endParaRPr lang="en-GB"/>
          </a:p>
        </p:txBody>
      </p:sp>
    </p:spTree>
    <p:extLst>
      <p:ext uri="{BB962C8B-B14F-4D97-AF65-F5344CB8AC3E}">
        <p14:creationId xmlns:p14="http://schemas.microsoft.com/office/powerpoint/2010/main" val="103274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A5011F3-6E30-4AF5-9EF2-9E9915AF8C31}" type="slidenum">
              <a:rPr lang="en-GB"/>
              <a:pPr>
                <a:defRPr/>
              </a:pPr>
              <a:t>‹#›</a:t>
            </a:fld>
            <a:endParaRPr lang="en-GB"/>
          </a:p>
        </p:txBody>
      </p:sp>
    </p:spTree>
    <p:extLst>
      <p:ext uri="{BB962C8B-B14F-4D97-AF65-F5344CB8AC3E}">
        <p14:creationId xmlns:p14="http://schemas.microsoft.com/office/powerpoint/2010/main" val="3004887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flipH="1">
            <a:off x="8154955" y="0"/>
            <a:ext cx="4037045" cy="6858000"/>
          </a:xfrm>
          <a:prstGeom prst="rect">
            <a:avLst/>
          </a:prstGeom>
        </p:spPr>
      </p:pic>
      <p:sp>
        <p:nvSpPr>
          <p:cNvPr id="6" name="TextBox 5"/>
          <p:cNvSpPr txBox="1"/>
          <p:nvPr/>
        </p:nvSpPr>
        <p:spPr>
          <a:xfrm>
            <a:off x="11472333" y="1"/>
            <a:ext cx="719667" cy="461665"/>
          </a:xfrm>
          <a:prstGeom prst="rect">
            <a:avLst/>
          </a:prstGeom>
          <a:noFill/>
        </p:spPr>
        <p:txBody>
          <a:bodyPr>
            <a:spAutoFit/>
          </a:bodyPr>
          <a:lstStyle/>
          <a:p>
            <a:pPr algn="r">
              <a:defRPr/>
            </a:pPr>
            <a:fld id="{74246F67-B7F6-4CD0-A22C-AE0EAABB073B}" type="slidenum">
              <a:rPr lang="en-GB" sz="2400">
                <a:solidFill>
                  <a:schemeClr val="bg1"/>
                </a:solidFill>
                <a:latin typeface="+mj-lt"/>
              </a:rPr>
              <a:pPr algn="r">
                <a:defRPr/>
              </a:pPr>
              <a:t>‹#›</a:t>
            </a:fld>
            <a:endParaRPr lang="en-GB" sz="2400" dirty="0">
              <a:solidFill>
                <a:schemeClr val="bg1"/>
              </a:solidFill>
              <a:latin typeface="+mj-lt"/>
            </a:endParaRPr>
          </a:p>
        </p:txBody>
      </p:sp>
      <p:sp>
        <p:nvSpPr>
          <p:cNvPr id="1026" name="Title Placeholder 1"/>
          <p:cNvSpPr>
            <a:spLocks noGrp="1"/>
          </p:cNvSpPr>
          <p:nvPr>
            <p:ph type="title"/>
          </p:nvPr>
        </p:nvSpPr>
        <p:spPr bwMode="auto">
          <a:xfrm>
            <a:off x="240000" y="163200"/>
            <a:ext cx="107669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240001" y="1892830"/>
            <a:ext cx="7023100" cy="4232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339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Lst>
  <p:hf hdr="0" ftr="0" dt="0"/>
  <p:txStyles>
    <p:titleStyle>
      <a:lvl1pPr algn="l" rtl="0" eaLnBrk="1" fontAlgn="base" hangingPunct="1">
        <a:spcBef>
          <a:spcPct val="0"/>
        </a:spcBef>
        <a:spcAft>
          <a:spcPct val="0"/>
        </a:spcAft>
        <a:defRPr sz="4800"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Corbel" pitchFamily="34" charset="0"/>
        </a:defRPr>
      </a:lvl2pPr>
      <a:lvl3pPr algn="ctr" rtl="0" eaLnBrk="1" fontAlgn="base" hangingPunct="1">
        <a:spcBef>
          <a:spcPct val="0"/>
        </a:spcBef>
        <a:spcAft>
          <a:spcPct val="0"/>
        </a:spcAft>
        <a:defRPr sz="5867">
          <a:solidFill>
            <a:schemeClr val="tx1"/>
          </a:solidFill>
          <a:latin typeface="Corbel" pitchFamily="34" charset="0"/>
        </a:defRPr>
      </a:lvl3pPr>
      <a:lvl4pPr algn="ctr" rtl="0" eaLnBrk="1" fontAlgn="base" hangingPunct="1">
        <a:spcBef>
          <a:spcPct val="0"/>
        </a:spcBef>
        <a:spcAft>
          <a:spcPct val="0"/>
        </a:spcAft>
        <a:defRPr sz="5867">
          <a:solidFill>
            <a:schemeClr val="tx1"/>
          </a:solidFill>
          <a:latin typeface="Corbel" pitchFamily="34" charset="0"/>
        </a:defRPr>
      </a:lvl4pPr>
      <a:lvl5pPr algn="ctr" rtl="0" eaLnBrk="1" fontAlgn="base" hangingPunct="1">
        <a:spcBef>
          <a:spcPct val="0"/>
        </a:spcBef>
        <a:spcAft>
          <a:spcPct val="0"/>
        </a:spcAft>
        <a:defRPr sz="5867">
          <a:solidFill>
            <a:schemeClr val="tx1"/>
          </a:solidFill>
          <a:latin typeface="Corbel" pitchFamily="34" charset="0"/>
        </a:defRPr>
      </a:lvl5pPr>
      <a:lvl6pPr marL="609585" algn="ctr" rtl="0" eaLnBrk="1" fontAlgn="base" hangingPunct="1">
        <a:spcBef>
          <a:spcPct val="0"/>
        </a:spcBef>
        <a:spcAft>
          <a:spcPct val="0"/>
        </a:spcAft>
        <a:defRPr sz="5867">
          <a:solidFill>
            <a:schemeClr val="tx1"/>
          </a:solidFill>
          <a:latin typeface="Baskerville BT" pitchFamily="18" charset="0"/>
        </a:defRPr>
      </a:lvl6pPr>
      <a:lvl7pPr marL="1219170" algn="ctr" rtl="0" eaLnBrk="1" fontAlgn="base" hangingPunct="1">
        <a:spcBef>
          <a:spcPct val="0"/>
        </a:spcBef>
        <a:spcAft>
          <a:spcPct val="0"/>
        </a:spcAft>
        <a:defRPr sz="5867">
          <a:solidFill>
            <a:schemeClr val="tx1"/>
          </a:solidFill>
          <a:latin typeface="Baskerville BT" pitchFamily="18" charset="0"/>
        </a:defRPr>
      </a:lvl7pPr>
      <a:lvl8pPr marL="1828754" algn="ctr" rtl="0" eaLnBrk="1" fontAlgn="base" hangingPunct="1">
        <a:spcBef>
          <a:spcPct val="0"/>
        </a:spcBef>
        <a:spcAft>
          <a:spcPct val="0"/>
        </a:spcAft>
        <a:defRPr sz="5867">
          <a:solidFill>
            <a:schemeClr val="tx1"/>
          </a:solidFill>
          <a:latin typeface="Baskerville BT" pitchFamily="18" charset="0"/>
        </a:defRPr>
      </a:lvl8pPr>
      <a:lvl9pPr marL="2438339" algn="ctr" rtl="0" eaLnBrk="1" fontAlgn="base" hangingPunct="1">
        <a:spcBef>
          <a:spcPct val="0"/>
        </a:spcBef>
        <a:spcAft>
          <a:spcPct val="0"/>
        </a:spcAft>
        <a:defRPr sz="5867">
          <a:solidFill>
            <a:schemeClr val="tx1"/>
          </a:solidFill>
          <a:latin typeface="Baskerville BT" pitchFamily="18" charset="0"/>
        </a:defRPr>
      </a:lvl9pPr>
    </p:titleStyle>
    <p:bodyStyle>
      <a:lvl1pPr marL="457189" indent="-457189" algn="l" rtl="0" eaLnBrk="1" fontAlgn="base" hangingPunct="1">
        <a:spcBef>
          <a:spcPct val="20000"/>
        </a:spcBef>
        <a:spcAft>
          <a:spcPct val="0"/>
        </a:spcAft>
        <a:buFont typeface="Arial" charset="0"/>
        <a:buChar char="•"/>
        <a:defRPr sz="3733" kern="1200">
          <a:solidFill>
            <a:schemeClr val="tx1"/>
          </a:solidFill>
          <a:latin typeface="+mn-lt"/>
          <a:ea typeface="+mn-ea"/>
          <a:cs typeface="+mn-cs"/>
        </a:defRPr>
      </a:lvl1pPr>
      <a:lvl2pPr marL="990575" indent="-38099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2pPr>
      <a:lvl3pPr marL="1523962" indent="-304792" algn="l" rtl="0" eaLnBrk="1" fontAlgn="base" hangingPunct="1">
        <a:spcBef>
          <a:spcPct val="20000"/>
        </a:spcBef>
        <a:spcAft>
          <a:spcPct val="0"/>
        </a:spcAft>
        <a:buFont typeface="Arial" charset="0"/>
        <a:buChar char="•"/>
        <a:defRPr sz="2667" kern="1200">
          <a:solidFill>
            <a:schemeClr val="tx1"/>
          </a:solidFill>
          <a:latin typeface="+mn-lt"/>
          <a:ea typeface="+mn-ea"/>
          <a:cs typeface="+mn-cs"/>
        </a:defRPr>
      </a:lvl3pPr>
      <a:lvl4pPr marL="2133547" indent="-304792"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formula4leadership.com/" TargetMode="External"/><Relationship Id="rId2" Type="http://schemas.openxmlformats.org/officeDocument/2006/relationships/hyperlink" Target="mailto:bob.wheeler@wheeler-partnership.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Leadership and Flexible Working</a:t>
            </a:r>
          </a:p>
        </p:txBody>
      </p:sp>
      <p:sp>
        <p:nvSpPr>
          <p:cNvPr id="3" name="Subtitle 2"/>
          <p:cNvSpPr>
            <a:spLocks noGrp="1"/>
          </p:cNvSpPr>
          <p:nvPr>
            <p:ph type="subTitle" idx="1"/>
          </p:nvPr>
        </p:nvSpPr>
        <p:spPr>
          <a:xfrm>
            <a:off x="2895600" y="4293096"/>
            <a:ext cx="6400800" cy="622920"/>
          </a:xfrm>
        </p:spPr>
        <p:txBody>
          <a:bodyPr>
            <a:normAutofit/>
          </a:bodyPr>
          <a:lstStyle/>
          <a:p>
            <a:pPr lvl="0" fontAlgn="base">
              <a:spcAft>
                <a:spcPct val="0"/>
              </a:spcAft>
            </a:pPr>
            <a:r>
              <a:rPr lang="en-US" sz="2400" dirty="0">
                <a:solidFill>
                  <a:prstClr val="black"/>
                </a:solidFill>
                <a:latin typeface="Calibri" pitchFamily="34" charset="0"/>
              </a:rPr>
              <a:t>Bob Wheeler </a:t>
            </a:r>
          </a:p>
        </p:txBody>
      </p:sp>
    </p:spTree>
    <p:extLst>
      <p:ext uri="{BB962C8B-B14F-4D97-AF65-F5344CB8AC3E}">
        <p14:creationId xmlns:p14="http://schemas.microsoft.com/office/powerpoint/2010/main" val="362523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DE9D-C79A-4581-9C2C-0A8783601B63}"/>
              </a:ext>
            </a:extLst>
          </p:cNvPr>
          <p:cNvSpPr>
            <a:spLocks noGrp="1"/>
          </p:cNvSpPr>
          <p:nvPr>
            <p:ph type="title"/>
          </p:nvPr>
        </p:nvSpPr>
        <p:spPr/>
        <p:txBody>
          <a:bodyPr/>
          <a:lstStyle/>
          <a:p>
            <a:r>
              <a:rPr lang="en-GB" dirty="0"/>
              <a:t>Attachment behaviour out of doors</a:t>
            </a:r>
          </a:p>
        </p:txBody>
      </p:sp>
      <p:sp>
        <p:nvSpPr>
          <p:cNvPr id="3" name="Content Placeholder 2">
            <a:extLst>
              <a:ext uri="{FF2B5EF4-FFF2-40B4-BE49-F238E27FC236}">
                <a16:creationId xmlns:a16="http://schemas.microsoft.com/office/drawing/2014/main" id="{A0F97A70-2694-454E-AA85-BDC92402F619}"/>
              </a:ext>
            </a:extLst>
          </p:cNvPr>
          <p:cNvSpPr>
            <a:spLocks noGrp="1"/>
          </p:cNvSpPr>
          <p:nvPr>
            <p:ph idx="1"/>
          </p:nvPr>
        </p:nvSpPr>
        <p:spPr/>
        <p:txBody>
          <a:bodyPr>
            <a:normAutofit/>
          </a:bodyPr>
          <a:lstStyle/>
          <a:p>
            <a:pPr marL="0" indent="0">
              <a:buNone/>
            </a:pPr>
            <a:endParaRPr lang="en-GB" sz="3600" dirty="0"/>
          </a:p>
          <a:p>
            <a:pPr marL="0" indent="0">
              <a:buNone/>
            </a:pPr>
            <a:r>
              <a:rPr lang="en-GB" sz="3600" dirty="0"/>
              <a:t>“If they lost sight of her, then all exploration was forgotten.  The top priority then became to regain her – in an older child by searching and in a younger by howling”.</a:t>
            </a:r>
          </a:p>
          <a:p>
            <a:pPr marL="0" indent="0">
              <a:buNone/>
            </a:pPr>
            <a:endParaRPr lang="en-GB" sz="3600" dirty="0"/>
          </a:p>
          <a:p>
            <a:pPr marL="0" indent="0">
              <a:buNone/>
            </a:pPr>
            <a:r>
              <a:rPr lang="en-GB" sz="2000" dirty="0"/>
              <a:t>J. W. Anderson (1972)</a:t>
            </a:r>
          </a:p>
        </p:txBody>
      </p:sp>
    </p:spTree>
    <p:extLst>
      <p:ext uri="{BB962C8B-B14F-4D97-AF65-F5344CB8AC3E}">
        <p14:creationId xmlns:p14="http://schemas.microsoft.com/office/powerpoint/2010/main" val="353797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E355-23DD-47DA-8F94-0837B4AF3762}"/>
              </a:ext>
            </a:extLst>
          </p:cNvPr>
          <p:cNvSpPr>
            <a:spLocks noGrp="1"/>
          </p:cNvSpPr>
          <p:nvPr>
            <p:ph type="title"/>
          </p:nvPr>
        </p:nvSpPr>
        <p:spPr/>
        <p:txBody>
          <a:bodyPr/>
          <a:lstStyle/>
          <a:p>
            <a:r>
              <a:rPr lang="en-GB" dirty="0"/>
              <a:t>Delegation and Empowerment</a:t>
            </a:r>
            <a:endParaRPr lang="en-US" dirty="0"/>
          </a:p>
        </p:txBody>
      </p:sp>
      <p:pic>
        <p:nvPicPr>
          <p:cNvPr id="6" name="Picture 5">
            <a:extLst>
              <a:ext uri="{FF2B5EF4-FFF2-40B4-BE49-F238E27FC236}">
                <a16:creationId xmlns:a16="http://schemas.microsoft.com/office/drawing/2014/main" id="{D747DD24-3AFA-45C2-BFD8-0C9C7D9AF5B5}"/>
              </a:ext>
            </a:extLst>
          </p:cNvPr>
          <p:cNvPicPr/>
          <p:nvPr/>
        </p:nvPicPr>
        <p:blipFill rotWithShape="1">
          <a:blip r:embed="rId2"/>
          <a:srcRect t="55671"/>
          <a:stretch/>
        </p:blipFill>
        <p:spPr>
          <a:xfrm>
            <a:off x="2247252" y="4293032"/>
            <a:ext cx="6927745" cy="2290330"/>
          </a:xfrm>
          <a:prstGeom prst="rect">
            <a:avLst/>
          </a:prstGeom>
        </p:spPr>
      </p:pic>
    </p:spTree>
    <p:extLst>
      <p:ext uri="{BB962C8B-B14F-4D97-AF65-F5344CB8AC3E}">
        <p14:creationId xmlns:p14="http://schemas.microsoft.com/office/powerpoint/2010/main" val="323851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6D1C-9772-4B56-ACA7-1992240165A4}"/>
              </a:ext>
            </a:extLst>
          </p:cNvPr>
          <p:cNvSpPr>
            <a:spLocks noGrp="1"/>
          </p:cNvSpPr>
          <p:nvPr>
            <p:ph type="title"/>
          </p:nvPr>
        </p:nvSpPr>
        <p:spPr/>
        <p:txBody>
          <a:bodyPr/>
          <a:lstStyle/>
          <a:p>
            <a:r>
              <a:rPr lang="en-GB" dirty="0"/>
              <a:t>Consultation and Involvement</a:t>
            </a:r>
            <a:endParaRPr lang="en-US" dirty="0"/>
          </a:p>
        </p:txBody>
      </p:sp>
      <p:pic>
        <p:nvPicPr>
          <p:cNvPr id="6" name="Picture 5">
            <a:extLst>
              <a:ext uri="{FF2B5EF4-FFF2-40B4-BE49-F238E27FC236}">
                <a16:creationId xmlns:a16="http://schemas.microsoft.com/office/drawing/2014/main" id="{8A1781CD-9364-4BD3-A4E1-E787BDA827DB}"/>
              </a:ext>
            </a:extLst>
          </p:cNvPr>
          <p:cNvPicPr>
            <a:picLocks noChangeAspect="1"/>
          </p:cNvPicPr>
          <p:nvPr/>
        </p:nvPicPr>
        <p:blipFill>
          <a:blip r:embed="rId2"/>
          <a:stretch>
            <a:fillRect/>
          </a:stretch>
        </p:blipFill>
        <p:spPr>
          <a:xfrm>
            <a:off x="2117346" y="1492999"/>
            <a:ext cx="6964661" cy="5090363"/>
          </a:xfrm>
          <a:prstGeom prst="rect">
            <a:avLst/>
          </a:prstGeom>
        </p:spPr>
      </p:pic>
    </p:spTree>
    <p:extLst>
      <p:ext uri="{BB962C8B-B14F-4D97-AF65-F5344CB8AC3E}">
        <p14:creationId xmlns:p14="http://schemas.microsoft.com/office/powerpoint/2010/main" val="70597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DE3-AF19-4B03-8BA8-5C2F290B30DE}"/>
              </a:ext>
            </a:extLst>
          </p:cNvPr>
          <p:cNvSpPr>
            <a:spLocks noGrp="1"/>
          </p:cNvSpPr>
          <p:nvPr>
            <p:ph type="title"/>
          </p:nvPr>
        </p:nvSpPr>
        <p:spPr/>
        <p:txBody>
          <a:bodyPr/>
          <a:lstStyle/>
          <a:p>
            <a:r>
              <a:rPr lang="en-GB" dirty="0"/>
              <a:t>Leadership and Influencing</a:t>
            </a:r>
            <a:endParaRPr lang="en-US" dirty="0"/>
          </a:p>
        </p:txBody>
      </p:sp>
      <p:pic>
        <p:nvPicPr>
          <p:cNvPr id="4" name="Content Placeholder 3">
            <a:extLst>
              <a:ext uri="{FF2B5EF4-FFF2-40B4-BE49-F238E27FC236}">
                <a16:creationId xmlns:a16="http://schemas.microsoft.com/office/drawing/2014/main" id="{4714F8AA-FC44-47D0-A658-CFA1CE999331}"/>
              </a:ext>
            </a:extLst>
          </p:cNvPr>
          <p:cNvPicPr>
            <a:picLocks noGrp="1"/>
          </p:cNvPicPr>
          <p:nvPr>
            <p:ph idx="1"/>
          </p:nvPr>
        </p:nvPicPr>
        <p:blipFill>
          <a:blip r:embed="rId2"/>
          <a:stretch>
            <a:fillRect/>
          </a:stretch>
        </p:blipFill>
        <p:spPr>
          <a:xfrm>
            <a:off x="3033880" y="1600200"/>
            <a:ext cx="6124240" cy="4525963"/>
          </a:xfrm>
          <a:prstGeom prst="rect">
            <a:avLst/>
          </a:prstGeom>
        </p:spPr>
      </p:pic>
    </p:spTree>
    <p:extLst>
      <p:ext uri="{BB962C8B-B14F-4D97-AF65-F5344CB8AC3E}">
        <p14:creationId xmlns:p14="http://schemas.microsoft.com/office/powerpoint/2010/main" val="345685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4E6D-28DC-4124-A8E1-14124093D637}"/>
              </a:ext>
            </a:extLst>
          </p:cNvPr>
          <p:cNvSpPr>
            <a:spLocks noGrp="1"/>
          </p:cNvSpPr>
          <p:nvPr>
            <p:ph type="title"/>
          </p:nvPr>
        </p:nvSpPr>
        <p:spPr/>
        <p:txBody>
          <a:bodyPr/>
          <a:lstStyle/>
          <a:p>
            <a:r>
              <a:rPr lang="en-GB" dirty="0"/>
              <a:t>Getting the task completed</a:t>
            </a:r>
            <a:endParaRPr lang="en-US" dirty="0"/>
          </a:p>
        </p:txBody>
      </p:sp>
      <p:pic>
        <p:nvPicPr>
          <p:cNvPr id="4" name="Content Placeholder 3">
            <a:extLst>
              <a:ext uri="{FF2B5EF4-FFF2-40B4-BE49-F238E27FC236}">
                <a16:creationId xmlns:a16="http://schemas.microsoft.com/office/drawing/2014/main" id="{5243BE66-EC59-487E-B1D4-DF99554284CB}"/>
              </a:ext>
            </a:extLst>
          </p:cNvPr>
          <p:cNvPicPr>
            <a:picLocks noGrp="1"/>
          </p:cNvPicPr>
          <p:nvPr>
            <p:ph idx="1"/>
          </p:nvPr>
        </p:nvPicPr>
        <p:blipFill>
          <a:blip r:embed="rId2"/>
          <a:stretch>
            <a:fillRect/>
          </a:stretch>
        </p:blipFill>
        <p:spPr>
          <a:xfrm>
            <a:off x="3036369" y="1600200"/>
            <a:ext cx="6119261" cy="4525963"/>
          </a:xfrm>
          <a:prstGeom prst="rect">
            <a:avLst/>
          </a:prstGeom>
        </p:spPr>
      </p:pic>
    </p:spTree>
    <p:extLst>
      <p:ext uri="{BB962C8B-B14F-4D97-AF65-F5344CB8AC3E}">
        <p14:creationId xmlns:p14="http://schemas.microsoft.com/office/powerpoint/2010/main" val="59023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Grp="1" noChangeAspect="1" noChangeArrowheads="1"/>
          </p:cNvPicPr>
          <p:nvPr>
            <p:ph idx="1"/>
          </p:nvPr>
        </p:nvPicPr>
        <p:blipFill>
          <a:blip r:embed="rId3" cstate="print"/>
          <a:srcRect/>
          <a:stretch>
            <a:fillRect/>
          </a:stretch>
        </p:blipFill>
        <p:spPr>
          <a:xfrm>
            <a:off x="1757363" y="219076"/>
            <a:ext cx="8731125" cy="6450285"/>
          </a:xfrm>
        </p:spPr>
      </p:pic>
      <p:sp>
        <p:nvSpPr>
          <p:cNvPr id="53252" name="TextBox 3"/>
          <p:cNvSpPr txBox="1">
            <a:spLocks noChangeArrowheads="1"/>
          </p:cNvSpPr>
          <p:nvPr/>
        </p:nvSpPr>
        <p:spPr bwMode="auto">
          <a:xfrm>
            <a:off x="8039994" y="764704"/>
            <a:ext cx="2376487" cy="1077218"/>
          </a:xfrm>
          <a:prstGeom prst="rect">
            <a:avLst/>
          </a:prstGeom>
          <a:noFill/>
          <a:ln w="9525">
            <a:noFill/>
            <a:miter lim="800000"/>
            <a:headEnd/>
            <a:tailEnd/>
          </a:ln>
        </p:spPr>
        <p:txBody>
          <a:bodyPr>
            <a:spAutoFit/>
          </a:bodyPr>
          <a:lstStyle/>
          <a:p>
            <a:r>
              <a:rPr lang="en-GB" sz="3200" dirty="0">
                <a:solidFill>
                  <a:srgbClr val="000000"/>
                </a:solidFill>
              </a:rPr>
              <a:t>Formula 4 Leadership</a:t>
            </a:r>
          </a:p>
        </p:txBody>
      </p:sp>
    </p:spTree>
    <p:extLst>
      <p:ext uri="{BB962C8B-B14F-4D97-AF65-F5344CB8AC3E}">
        <p14:creationId xmlns:p14="http://schemas.microsoft.com/office/powerpoint/2010/main" val="1229133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57400" y="332657"/>
            <a:ext cx="8229600" cy="576263"/>
          </a:xfrm>
        </p:spPr>
        <p:txBody>
          <a:bodyPr/>
          <a:lstStyle/>
          <a:p>
            <a:r>
              <a:rPr lang="en-GB" dirty="0">
                <a:ea typeface="ＭＳ Ｐゴシック" pitchFamily="34" charset="-128"/>
              </a:rPr>
              <a:t>… and no more punitive leaders</a:t>
            </a:r>
            <a:endParaRPr lang="en-GB" b="0" dirty="0">
              <a:solidFill>
                <a:srgbClr val="C00000"/>
              </a:solidFill>
              <a:ea typeface="ＭＳ Ｐゴシック" pitchFamily="34" charset="-128"/>
            </a:endParaRPr>
          </a:p>
        </p:txBody>
      </p:sp>
      <p:sp>
        <p:nvSpPr>
          <p:cNvPr id="6147" name="Rectangle 3"/>
          <p:cNvSpPr>
            <a:spLocks noGrp="1" noChangeArrowheads="1"/>
          </p:cNvSpPr>
          <p:nvPr>
            <p:ph type="body" sz="half" idx="1"/>
          </p:nvPr>
        </p:nvSpPr>
        <p:spPr>
          <a:xfrm>
            <a:off x="1981200" y="1877854"/>
            <a:ext cx="4038600" cy="4392612"/>
          </a:xfrm>
        </p:spPr>
        <p:txBody>
          <a:bodyPr/>
          <a:lstStyle/>
          <a:p>
            <a:r>
              <a:rPr lang="en-GB" sz="2400" dirty="0">
                <a:ea typeface="ＭＳ Ｐゴシック" pitchFamily="34" charset="-128"/>
              </a:rPr>
              <a:t>Whip it harder</a:t>
            </a:r>
          </a:p>
          <a:p>
            <a:pPr>
              <a:lnSpc>
                <a:spcPct val="150000"/>
              </a:lnSpc>
            </a:pPr>
            <a:r>
              <a:rPr lang="en-GB" sz="2400" dirty="0">
                <a:ea typeface="ＭＳ Ｐゴシック" pitchFamily="34" charset="-128"/>
              </a:rPr>
              <a:t>Buy a bigger whip</a:t>
            </a:r>
          </a:p>
          <a:p>
            <a:r>
              <a:rPr lang="en-GB" sz="2400" dirty="0">
                <a:ea typeface="ＭＳ Ｐゴシック" pitchFamily="34" charset="-128"/>
              </a:rPr>
              <a:t>Visit somewhere else that has a dead horse</a:t>
            </a:r>
            <a:endParaRPr lang="en-GB" sz="1800" dirty="0">
              <a:ea typeface="ＭＳ Ｐゴシック" pitchFamily="34" charset="-128"/>
            </a:endParaRPr>
          </a:p>
          <a:p>
            <a:r>
              <a:rPr lang="en-GB" sz="2400" dirty="0">
                <a:ea typeface="ＭＳ Ｐゴシック" pitchFamily="34" charset="-128"/>
              </a:rPr>
              <a:t>Hire an outside contractor to ride it</a:t>
            </a:r>
            <a:endParaRPr lang="en-GB" sz="1800" dirty="0">
              <a:ea typeface="ＭＳ Ｐゴシック" pitchFamily="34" charset="-128"/>
            </a:endParaRPr>
          </a:p>
          <a:p>
            <a:r>
              <a:rPr lang="en-GB" sz="2400" dirty="0">
                <a:ea typeface="ＭＳ Ｐゴシック" pitchFamily="34" charset="-128"/>
              </a:rPr>
              <a:t>Lower the standard to include dead horses</a:t>
            </a:r>
            <a:endParaRPr lang="en-GB" sz="1800" dirty="0">
              <a:ea typeface="ＭＳ Ｐゴシック" pitchFamily="34" charset="-128"/>
            </a:endParaRPr>
          </a:p>
          <a:p>
            <a:r>
              <a:rPr lang="en-GB" sz="2400" dirty="0">
                <a:ea typeface="ＭＳ Ｐゴシック" pitchFamily="34" charset="-128"/>
              </a:rPr>
              <a:t>Exclude dead horses from performance target</a:t>
            </a:r>
          </a:p>
          <a:p>
            <a:pPr>
              <a:lnSpc>
                <a:spcPct val="80000"/>
              </a:lnSpc>
              <a:buFontTx/>
              <a:buNone/>
            </a:pPr>
            <a:endParaRPr lang="en-GB" sz="2400" b="1" dirty="0">
              <a:ea typeface="ＭＳ Ｐゴシック" pitchFamily="34" charset="-128"/>
            </a:endParaRPr>
          </a:p>
        </p:txBody>
      </p:sp>
      <p:sp>
        <p:nvSpPr>
          <p:cNvPr id="6148" name="Rectangle 4"/>
          <p:cNvSpPr>
            <a:spLocks noGrp="1" noChangeArrowheads="1"/>
          </p:cNvSpPr>
          <p:nvPr>
            <p:ph type="body" sz="half" idx="2"/>
          </p:nvPr>
        </p:nvSpPr>
        <p:spPr>
          <a:xfrm>
            <a:off x="6186488" y="1866902"/>
            <a:ext cx="4100513" cy="4464051"/>
          </a:xfrm>
        </p:spPr>
        <p:txBody>
          <a:bodyPr/>
          <a:lstStyle/>
          <a:p>
            <a:r>
              <a:rPr lang="en-GB" sz="2400" dirty="0">
                <a:ea typeface="ＭＳ Ｐゴシック" pitchFamily="34" charset="-128"/>
              </a:rPr>
              <a:t>Get a new rider</a:t>
            </a:r>
          </a:p>
          <a:p>
            <a:pPr>
              <a:lnSpc>
                <a:spcPct val="150000"/>
              </a:lnSpc>
            </a:pPr>
            <a:r>
              <a:rPr lang="en-GB" sz="2400" dirty="0">
                <a:ea typeface="ＭＳ Ｐゴシック" pitchFamily="34" charset="-128"/>
              </a:rPr>
              <a:t>Re-train the rider</a:t>
            </a:r>
            <a:endParaRPr lang="en-GB" sz="1800" dirty="0">
              <a:ea typeface="ＭＳ Ｐゴシック" pitchFamily="34" charset="-128"/>
            </a:endParaRPr>
          </a:p>
          <a:p>
            <a:r>
              <a:rPr lang="en-GB" sz="2400" dirty="0">
                <a:ea typeface="ＭＳ Ｐゴシック" pitchFamily="34" charset="-128"/>
              </a:rPr>
              <a:t>Create a learning set for dead horses</a:t>
            </a:r>
            <a:endParaRPr lang="en-GB" sz="1800" dirty="0">
              <a:ea typeface="ＭＳ Ｐゴシック" pitchFamily="34" charset="-128"/>
            </a:endParaRPr>
          </a:p>
          <a:p>
            <a:r>
              <a:rPr lang="en-GB" sz="2400" dirty="0">
                <a:ea typeface="ＭＳ Ｐゴシック" pitchFamily="34" charset="-128"/>
              </a:rPr>
              <a:t>Employ a consultancy to</a:t>
            </a:r>
          </a:p>
          <a:p>
            <a:pPr>
              <a:buFontTx/>
              <a:buNone/>
            </a:pPr>
            <a:r>
              <a:rPr lang="en-GB" sz="2400" dirty="0">
                <a:ea typeface="ＭＳ Ｐゴシック" pitchFamily="34" charset="-128"/>
              </a:rPr>
              <a:t>     confirm the death</a:t>
            </a:r>
            <a:endParaRPr lang="en-GB" sz="1800" dirty="0">
              <a:ea typeface="ＭＳ Ｐゴシック" pitchFamily="34" charset="-128"/>
            </a:endParaRPr>
          </a:p>
          <a:p>
            <a:r>
              <a:rPr lang="en-GB" sz="2400" dirty="0">
                <a:ea typeface="ＭＳ Ｐゴシック" pitchFamily="34" charset="-128"/>
              </a:rPr>
              <a:t>Stop feeding the horse</a:t>
            </a:r>
          </a:p>
          <a:p>
            <a:pPr>
              <a:buFontTx/>
              <a:buNone/>
            </a:pPr>
            <a:r>
              <a:rPr lang="en-GB" sz="2400" b="1" dirty="0">
                <a:ea typeface="ＭＳ Ｐゴシック" pitchFamily="34" charset="-128"/>
              </a:rPr>
              <a:t>    </a:t>
            </a:r>
            <a:r>
              <a:rPr lang="en-GB" sz="2400" dirty="0">
                <a:ea typeface="ＭＳ Ｐゴシック" pitchFamily="34" charset="-128"/>
              </a:rPr>
              <a:t> (lower running costs)</a:t>
            </a:r>
          </a:p>
        </p:txBody>
      </p:sp>
      <p:sp>
        <p:nvSpPr>
          <p:cNvPr id="5" name="Rectangle 2"/>
          <p:cNvSpPr txBox="1">
            <a:spLocks noChangeArrowheads="1"/>
          </p:cNvSpPr>
          <p:nvPr/>
        </p:nvSpPr>
        <p:spPr bwMode="auto">
          <a:xfrm>
            <a:off x="1905000" y="1146610"/>
            <a:ext cx="8229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2800" b="1">
                <a:solidFill>
                  <a:schemeClr val="tx2"/>
                </a:solidFill>
                <a:latin typeface="+mj-lt"/>
                <a:ea typeface="ＭＳ Ｐゴシック" charset="0"/>
                <a:cs typeface="+mj-cs"/>
              </a:defRPr>
            </a:lvl1pPr>
            <a:lvl2pPr algn="l" rtl="0" eaLnBrk="0" fontAlgn="base" hangingPunct="0">
              <a:spcBef>
                <a:spcPct val="0"/>
              </a:spcBef>
              <a:spcAft>
                <a:spcPct val="0"/>
              </a:spcAft>
              <a:defRPr sz="2800" b="1">
                <a:solidFill>
                  <a:schemeClr val="tx2"/>
                </a:solidFill>
                <a:latin typeface="Arial" charset="0"/>
                <a:ea typeface="ＭＳ Ｐゴシック" charset="0"/>
              </a:defRPr>
            </a:lvl2pPr>
            <a:lvl3pPr algn="l" rtl="0" eaLnBrk="0" fontAlgn="base" hangingPunct="0">
              <a:spcBef>
                <a:spcPct val="0"/>
              </a:spcBef>
              <a:spcAft>
                <a:spcPct val="0"/>
              </a:spcAft>
              <a:defRPr sz="2800" b="1">
                <a:solidFill>
                  <a:schemeClr val="tx2"/>
                </a:solidFill>
                <a:latin typeface="Arial" charset="0"/>
                <a:ea typeface="ＭＳ Ｐゴシック" charset="0"/>
              </a:defRPr>
            </a:lvl3pPr>
            <a:lvl4pPr algn="l" rtl="0" eaLnBrk="0" fontAlgn="base" hangingPunct="0">
              <a:spcBef>
                <a:spcPct val="0"/>
              </a:spcBef>
              <a:spcAft>
                <a:spcPct val="0"/>
              </a:spcAft>
              <a:defRPr sz="2800" b="1">
                <a:solidFill>
                  <a:schemeClr val="tx2"/>
                </a:solidFill>
                <a:latin typeface="Arial" charset="0"/>
                <a:ea typeface="ＭＳ Ｐゴシック" charset="0"/>
              </a:defRPr>
            </a:lvl4pPr>
            <a:lvl5pPr algn="l" rtl="0" eaLnBrk="0" fontAlgn="base" hangingPunct="0">
              <a:spcBef>
                <a:spcPct val="0"/>
              </a:spcBef>
              <a:spcAft>
                <a:spcPct val="0"/>
              </a:spcAft>
              <a:defRPr sz="2800" b="1">
                <a:solidFill>
                  <a:schemeClr val="tx2"/>
                </a:solidFill>
                <a:latin typeface="Arial" charset="0"/>
                <a:ea typeface="ＭＳ Ｐゴシック"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pPr>
              <a:defRPr/>
            </a:pPr>
            <a:r>
              <a:rPr lang="en-GB" sz="3200" kern="0" dirty="0">
                <a:solidFill>
                  <a:srgbClr val="007DC3"/>
                </a:solidFill>
                <a:ea typeface="ＭＳ Ｐゴシック" pitchFamily="34" charset="-128"/>
              </a:rPr>
              <a:t> </a:t>
            </a:r>
            <a:r>
              <a:rPr lang="en-GB" kern="0" dirty="0">
                <a:solidFill>
                  <a:srgbClr val="C00000"/>
                </a:solidFill>
                <a:ea typeface="ＭＳ Ｐゴシック" pitchFamily="34" charset="-128"/>
              </a:rPr>
              <a:t>NHS Response to a dead horse?</a:t>
            </a:r>
          </a:p>
        </p:txBody>
      </p:sp>
    </p:spTree>
    <p:extLst>
      <p:ext uri="{BB962C8B-B14F-4D97-AF65-F5344CB8AC3E}">
        <p14:creationId xmlns:p14="http://schemas.microsoft.com/office/powerpoint/2010/main" val="11975487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B53B-B3C2-4D91-8446-5C39DE04B441}"/>
              </a:ext>
            </a:extLst>
          </p:cNvPr>
          <p:cNvSpPr>
            <a:spLocks noGrp="1"/>
          </p:cNvSpPr>
          <p:nvPr>
            <p:ph type="title"/>
          </p:nvPr>
        </p:nvSpPr>
        <p:spPr/>
        <p:txBody>
          <a:bodyPr/>
          <a:lstStyle/>
          <a:p>
            <a:r>
              <a:rPr lang="en-GB" dirty="0"/>
              <a:t>Contacts</a:t>
            </a:r>
          </a:p>
        </p:txBody>
      </p:sp>
      <p:sp>
        <p:nvSpPr>
          <p:cNvPr id="3" name="Content Placeholder 2">
            <a:extLst>
              <a:ext uri="{FF2B5EF4-FFF2-40B4-BE49-F238E27FC236}">
                <a16:creationId xmlns:a16="http://schemas.microsoft.com/office/drawing/2014/main" id="{D96923E0-9C03-4BF1-9526-12C4102D57E4}"/>
              </a:ext>
            </a:extLst>
          </p:cNvPr>
          <p:cNvSpPr>
            <a:spLocks noGrp="1"/>
          </p:cNvSpPr>
          <p:nvPr>
            <p:ph idx="1"/>
          </p:nvPr>
        </p:nvSpPr>
        <p:spPr/>
        <p:txBody>
          <a:bodyPr/>
          <a:lstStyle/>
          <a:p>
            <a:endParaRPr lang="en-GB" dirty="0">
              <a:hlinkClick r:id="rId2"/>
            </a:endParaRPr>
          </a:p>
          <a:p>
            <a:r>
              <a:rPr lang="en-GB" dirty="0">
                <a:hlinkClick r:id="rId2"/>
              </a:rPr>
              <a:t>bob.wheeler@wheeler-partnership.com</a:t>
            </a:r>
            <a:endParaRPr lang="en-GB" dirty="0"/>
          </a:p>
          <a:p>
            <a:r>
              <a:rPr lang="en-GB" dirty="0">
                <a:hlinkClick r:id="rId3"/>
              </a:rPr>
              <a:t>www.formula4leadership.com</a:t>
            </a:r>
            <a:r>
              <a:rPr lang="en-GB" dirty="0"/>
              <a:t> </a:t>
            </a:r>
            <a:endParaRPr lang="en-US" dirty="0"/>
          </a:p>
          <a:p>
            <a:endParaRPr lang="en-GB" dirty="0"/>
          </a:p>
          <a:p>
            <a:r>
              <a:rPr lang="en-GB" dirty="0"/>
              <a:t>07721 014046</a:t>
            </a:r>
          </a:p>
          <a:p>
            <a:r>
              <a:rPr lang="en-GB" dirty="0"/>
              <a:t>0115 9603425</a:t>
            </a:r>
          </a:p>
          <a:p>
            <a:endParaRPr lang="en-GB" dirty="0"/>
          </a:p>
        </p:txBody>
      </p:sp>
    </p:spTree>
    <p:extLst>
      <p:ext uri="{BB962C8B-B14F-4D97-AF65-F5344CB8AC3E}">
        <p14:creationId xmlns:p14="http://schemas.microsoft.com/office/powerpoint/2010/main" val="314375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Bob Wheeler</a:t>
            </a:r>
          </a:p>
        </p:txBody>
      </p:sp>
      <p:sp>
        <p:nvSpPr>
          <p:cNvPr id="3" name="Content Placeholder 2"/>
          <p:cNvSpPr>
            <a:spLocks noGrp="1"/>
          </p:cNvSpPr>
          <p:nvPr>
            <p:ph idx="1"/>
          </p:nvPr>
        </p:nvSpPr>
        <p:spPr>
          <a:xfrm>
            <a:off x="1964162" y="1417639"/>
            <a:ext cx="8229600" cy="4525963"/>
          </a:xfrm>
        </p:spPr>
        <p:txBody>
          <a:bodyPr/>
          <a:lstStyle/>
          <a:p>
            <a:r>
              <a:rPr lang="en-GB" dirty="0">
                <a:latin typeface="Calibri" panose="020F0502020204030204" pitchFamily="34" charset="0"/>
              </a:rPr>
              <a:t>Originally qualified as a barrister</a:t>
            </a:r>
          </a:p>
          <a:p>
            <a:r>
              <a:rPr lang="en-GB" dirty="0">
                <a:latin typeface="Calibri" panose="020F0502020204030204" pitchFamily="34" charset="0"/>
              </a:rPr>
              <a:t>HR Director of Courtaulds Textiles plc</a:t>
            </a:r>
          </a:p>
          <a:p>
            <a:r>
              <a:rPr lang="en-GB" dirty="0">
                <a:latin typeface="Calibri" panose="020F0502020204030204" pitchFamily="34" charset="0"/>
              </a:rPr>
              <a:t>Coaching since late 1980s</a:t>
            </a:r>
          </a:p>
          <a:p>
            <a:r>
              <a:rPr lang="en-GB" dirty="0">
                <a:latin typeface="Calibri" panose="020F0502020204030204" pitchFamily="34" charset="0"/>
              </a:rPr>
              <a:t>Jointly formed Formula 4 Leadership</a:t>
            </a:r>
          </a:p>
          <a:p>
            <a:r>
              <a:rPr lang="en-GB" dirty="0">
                <a:latin typeface="Calibri" panose="020F0502020204030204" pitchFamily="34" charset="0"/>
              </a:rPr>
              <a:t>First coached for TSS in 2009</a:t>
            </a:r>
          </a:p>
          <a:p>
            <a:r>
              <a:rPr lang="en-GB" dirty="0">
                <a:latin typeface="Calibri" panose="020F0502020204030204" pitchFamily="34" charset="0"/>
              </a:rPr>
              <a:t>Coached over 70 Doctors in training for East Midlands PSU</a:t>
            </a:r>
          </a:p>
        </p:txBody>
      </p:sp>
    </p:spTree>
    <p:extLst>
      <p:ext uri="{BB962C8B-B14F-4D97-AF65-F5344CB8AC3E}">
        <p14:creationId xmlns:p14="http://schemas.microsoft.com/office/powerpoint/2010/main" val="181234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A43B-F6F9-4250-8A7F-8C1BB693D90F}"/>
              </a:ext>
            </a:extLst>
          </p:cNvPr>
          <p:cNvSpPr>
            <a:spLocks noGrp="1"/>
          </p:cNvSpPr>
          <p:nvPr>
            <p:ph type="title"/>
          </p:nvPr>
        </p:nvSpPr>
        <p:spPr/>
        <p:txBody>
          <a:bodyPr/>
          <a:lstStyle/>
          <a:p>
            <a:r>
              <a:rPr lang="en-GB" dirty="0"/>
              <a:t>Leadership and Flexible Working</a:t>
            </a:r>
            <a:endParaRPr lang="en-US" dirty="0"/>
          </a:p>
        </p:txBody>
      </p:sp>
      <p:sp>
        <p:nvSpPr>
          <p:cNvPr id="3" name="Content Placeholder 2">
            <a:extLst>
              <a:ext uri="{FF2B5EF4-FFF2-40B4-BE49-F238E27FC236}">
                <a16:creationId xmlns:a16="http://schemas.microsoft.com/office/drawing/2014/main" id="{05C457BD-8BA2-4757-9F65-6AB84A916209}"/>
              </a:ext>
            </a:extLst>
          </p:cNvPr>
          <p:cNvSpPr>
            <a:spLocks noGrp="1"/>
          </p:cNvSpPr>
          <p:nvPr>
            <p:ph idx="1"/>
          </p:nvPr>
        </p:nvSpPr>
        <p:spPr>
          <a:xfrm>
            <a:off x="609600" y="1417638"/>
            <a:ext cx="10972800" cy="4525963"/>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Culture change</a:t>
            </a:r>
          </a:p>
          <a:p>
            <a:pPr lvl="1">
              <a:buFont typeface="Arial" panose="020B0604020202020204" pitchFamily="34" charset="0"/>
              <a:buChar char="•"/>
            </a:pPr>
            <a:r>
              <a:rPr lang="en-US" dirty="0"/>
              <a:t>“Current incompatibility between medicine, service delivery and society”</a:t>
            </a:r>
          </a:p>
          <a:p>
            <a:pPr lvl="1">
              <a:buFont typeface="Arial" panose="020B0604020202020204" pitchFamily="34" charset="0"/>
              <a:buChar char="•"/>
            </a:pPr>
            <a:r>
              <a:rPr lang="en-US" dirty="0"/>
              <a:t>“Patients are the primary beneficiaries”</a:t>
            </a:r>
          </a:p>
          <a:p>
            <a:pPr lvl="1">
              <a:buFont typeface="Arial" panose="020B0604020202020204" pitchFamily="34" charset="0"/>
              <a:buChar char="•"/>
            </a:pPr>
            <a:r>
              <a:rPr lang="en-US" dirty="0"/>
              <a:t>“Empower the junior doctor”</a:t>
            </a:r>
          </a:p>
          <a:p>
            <a:pPr>
              <a:buFont typeface="Arial" panose="020B0604020202020204" pitchFamily="34" charset="0"/>
              <a:buChar char="•"/>
            </a:pPr>
            <a:r>
              <a:rPr lang="en-US" dirty="0"/>
              <a:t>You are the most important people to achieve this!</a:t>
            </a:r>
          </a:p>
        </p:txBody>
      </p:sp>
    </p:spTree>
    <p:extLst>
      <p:ext uri="{BB962C8B-B14F-4D97-AF65-F5344CB8AC3E}">
        <p14:creationId xmlns:p14="http://schemas.microsoft.com/office/powerpoint/2010/main" val="338454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545B4-EA39-4BF9-9807-5B960AFFA25C}"/>
              </a:ext>
            </a:extLst>
          </p:cNvPr>
          <p:cNvSpPr>
            <a:spLocks noGrp="1"/>
          </p:cNvSpPr>
          <p:nvPr>
            <p:ph type="title"/>
          </p:nvPr>
        </p:nvSpPr>
        <p:spPr/>
        <p:txBody>
          <a:bodyPr/>
          <a:lstStyle/>
          <a:p>
            <a:r>
              <a:rPr lang="en-GB" dirty="0"/>
              <a:t>Why change is necessary</a:t>
            </a:r>
            <a:endParaRPr lang="en-US" dirty="0"/>
          </a:p>
        </p:txBody>
      </p:sp>
      <p:sp>
        <p:nvSpPr>
          <p:cNvPr id="3" name="Content Placeholder 2">
            <a:extLst>
              <a:ext uri="{FF2B5EF4-FFF2-40B4-BE49-F238E27FC236}">
                <a16:creationId xmlns:a16="http://schemas.microsoft.com/office/drawing/2014/main" id="{5B0F250D-EA85-45E3-92A0-D165343085CA}"/>
              </a:ext>
            </a:extLst>
          </p:cNvPr>
          <p:cNvSpPr>
            <a:spLocks noGrp="1"/>
          </p:cNvSpPr>
          <p:nvPr>
            <p:ph idx="1"/>
          </p:nvPr>
        </p:nvSpPr>
        <p:spPr>
          <a:xfrm>
            <a:off x="609600" y="1417638"/>
            <a:ext cx="10972800" cy="4525963"/>
          </a:xfrm>
        </p:spPr>
        <p:txBody>
          <a:bodyPr/>
          <a:lstStyle/>
          <a:p>
            <a:endParaRPr lang="en-GB" dirty="0"/>
          </a:p>
          <a:p>
            <a:r>
              <a:rPr lang="en-GB" dirty="0"/>
              <a:t>Shortfall of clinical staff  </a:t>
            </a:r>
          </a:p>
          <a:p>
            <a:r>
              <a:rPr lang="en-US" dirty="0"/>
              <a:t>Rota gaps</a:t>
            </a:r>
          </a:p>
          <a:p>
            <a:r>
              <a:rPr lang="en-GB" dirty="0"/>
              <a:t>GPs and nurses leaving faster than they can be replaced</a:t>
            </a:r>
          </a:p>
          <a:p>
            <a:r>
              <a:rPr lang="en-GB" dirty="0"/>
              <a:t>Fewer junior doctors choosing to move straight into specialist training after their first two years’ foundation training</a:t>
            </a:r>
            <a:endParaRPr lang="en-US" dirty="0"/>
          </a:p>
        </p:txBody>
      </p:sp>
    </p:spTree>
    <p:extLst>
      <p:ext uri="{BB962C8B-B14F-4D97-AF65-F5344CB8AC3E}">
        <p14:creationId xmlns:p14="http://schemas.microsoft.com/office/powerpoint/2010/main" val="27880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837D-4129-489D-924B-465ECE4A9DF8}"/>
              </a:ext>
            </a:extLst>
          </p:cNvPr>
          <p:cNvSpPr>
            <a:spLocks noGrp="1"/>
          </p:cNvSpPr>
          <p:nvPr>
            <p:ph type="title"/>
          </p:nvPr>
        </p:nvSpPr>
        <p:spPr/>
        <p:txBody>
          <a:bodyPr/>
          <a:lstStyle/>
          <a:p>
            <a:r>
              <a:rPr lang="en-GB" dirty="0"/>
              <a:t>Improving Working Lives</a:t>
            </a:r>
            <a:endParaRPr lang="en-US" dirty="0"/>
          </a:p>
        </p:txBody>
      </p:sp>
      <p:sp>
        <p:nvSpPr>
          <p:cNvPr id="3" name="Content Placeholder 2">
            <a:extLst>
              <a:ext uri="{FF2B5EF4-FFF2-40B4-BE49-F238E27FC236}">
                <a16:creationId xmlns:a16="http://schemas.microsoft.com/office/drawing/2014/main" id="{54EB2F4D-0AF6-415C-8475-5DB3737945FB}"/>
              </a:ext>
            </a:extLst>
          </p:cNvPr>
          <p:cNvSpPr>
            <a:spLocks noGrp="1"/>
          </p:cNvSpPr>
          <p:nvPr>
            <p:ph idx="1"/>
          </p:nvPr>
        </p:nvSpPr>
        <p:spPr/>
        <p:txBody>
          <a:bodyPr/>
          <a:lstStyle/>
          <a:p>
            <a:endParaRPr lang="en-GB" dirty="0"/>
          </a:p>
          <a:p>
            <a:r>
              <a:rPr lang="en-GB" dirty="0"/>
              <a:t>Work life balance</a:t>
            </a:r>
          </a:p>
          <a:p>
            <a:r>
              <a:rPr lang="en-GB" dirty="0"/>
              <a:t>Initiative launched in 2000</a:t>
            </a:r>
          </a:p>
          <a:p>
            <a:r>
              <a:rPr lang="en-GB" dirty="0"/>
              <a:t>Framework agreed in 2009</a:t>
            </a:r>
          </a:p>
          <a:p>
            <a:r>
              <a:rPr lang="en-GB" dirty="0">
                <a:solidFill>
                  <a:srgbClr val="FF0000"/>
                </a:solidFill>
              </a:rPr>
              <a:t>“Improving others’ working lives seems to be done by making mine worse!”</a:t>
            </a:r>
          </a:p>
          <a:p>
            <a:endParaRPr lang="en-US" dirty="0"/>
          </a:p>
        </p:txBody>
      </p:sp>
    </p:spTree>
    <p:extLst>
      <p:ext uri="{BB962C8B-B14F-4D97-AF65-F5344CB8AC3E}">
        <p14:creationId xmlns:p14="http://schemas.microsoft.com/office/powerpoint/2010/main" val="381855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GB"/>
              <a:t>Confucius</a:t>
            </a:r>
          </a:p>
        </p:txBody>
      </p:sp>
      <p:sp>
        <p:nvSpPr>
          <p:cNvPr id="23556" name="Rectangle 3"/>
          <p:cNvSpPr>
            <a:spLocks noGrp="1" noChangeArrowheads="1"/>
          </p:cNvSpPr>
          <p:nvPr>
            <p:ph type="body" idx="1"/>
          </p:nvPr>
        </p:nvSpPr>
        <p:spPr>
          <a:xfrm>
            <a:off x="977461" y="1671395"/>
            <a:ext cx="9369863" cy="4388442"/>
          </a:xfrm>
        </p:spPr>
        <p:txBody>
          <a:bodyPr/>
          <a:lstStyle/>
          <a:p>
            <a:pPr>
              <a:buFontTx/>
              <a:buNone/>
            </a:pPr>
            <a:r>
              <a:rPr lang="en-GB" sz="3500" dirty="0">
                <a:solidFill>
                  <a:srgbClr val="000000"/>
                </a:solidFill>
                <a:cs typeface="Times New Roman" pitchFamily="18" charset="0"/>
              </a:rPr>
              <a:t> </a:t>
            </a:r>
          </a:p>
          <a:p>
            <a:pPr>
              <a:buFontTx/>
              <a:buNone/>
            </a:pPr>
            <a:r>
              <a:rPr lang="en-GB" sz="3200" dirty="0">
                <a:solidFill>
                  <a:srgbClr val="000000"/>
                </a:solidFill>
                <a:latin typeface="Calibri" panose="020F0502020204030204" pitchFamily="34" charset="0"/>
                <a:cs typeface="Calibri" panose="020F0502020204030204" pitchFamily="34" charset="0"/>
              </a:rPr>
              <a:t>The Master said, “At first, my way with men</a:t>
            </a:r>
          </a:p>
          <a:p>
            <a:pPr>
              <a:buFontTx/>
              <a:buNone/>
            </a:pPr>
            <a:r>
              <a:rPr lang="en-GB" sz="3200" dirty="0">
                <a:solidFill>
                  <a:srgbClr val="000000"/>
                </a:solidFill>
                <a:latin typeface="Calibri" panose="020F0502020204030204" pitchFamily="34" charset="0"/>
                <a:cs typeface="Calibri" panose="020F0502020204030204" pitchFamily="34" charset="0"/>
              </a:rPr>
              <a:t>was to hear their words, and give them credit</a:t>
            </a:r>
          </a:p>
          <a:p>
            <a:pPr>
              <a:buFontTx/>
              <a:buNone/>
            </a:pPr>
            <a:r>
              <a:rPr lang="en-GB" sz="3200" dirty="0">
                <a:solidFill>
                  <a:srgbClr val="000000"/>
                </a:solidFill>
                <a:latin typeface="Calibri" panose="020F0502020204030204" pitchFamily="34" charset="0"/>
                <a:cs typeface="Calibri" panose="020F0502020204030204" pitchFamily="34" charset="0"/>
              </a:rPr>
              <a:t>for their conduct. Now my way is to hear</a:t>
            </a:r>
          </a:p>
          <a:p>
            <a:pPr>
              <a:buFontTx/>
              <a:buNone/>
            </a:pPr>
            <a:r>
              <a:rPr lang="en-GB" sz="3200" dirty="0">
                <a:solidFill>
                  <a:srgbClr val="000000"/>
                </a:solidFill>
                <a:latin typeface="Calibri" panose="020F0502020204030204" pitchFamily="34" charset="0"/>
                <a:cs typeface="Calibri" panose="020F0502020204030204" pitchFamily="34" charset="0"/>
              </a:rPr>
              <a:t>their words, and look at their conduct.”</a:t>
            </a:r>
          </a:p>
          <a:p>
            <a:pPr>
              <a:buFontTx/>
              <a:buNone/>
            </a:pPr>
            <a:endParaRPr lang="en-GB" sz="3200" dirty="0">
              <a:solidFill>
                <a:srgbClr val="000000"/>
              </a:solidFill>
              <a:latin typeface="Calibri" panose="020F0502020204030204" pitchFamily="34" charset="0"/>
              <a:cs typeface="Calibri" panose="020F0502020204030204" pitchFamily="34" charset="0"/>
            </a:endParaRPr>
          </a:p>
          <a:p>
            <a:pPr>
              <a:buFontTx/>
              <a:buNone/>
            </a:pPr>
            <a:endParaRPr lang="en-GB" sz="3200" dirty="0">
              <a:solidFill>
                <a:srgbClr val="000000"/>
              </a:solidFill>
              <a:latin typeface="Calibri" panose="020F0502020204030204" pitchFamily="34" charset="0"/>
              <a:cs typeface="Calibri" panose="020F0502020204030204" pitchFamily="34" charset="0"/>
            </a:endParaRPr>
          </a:p>
          <a:p>
            <a:pPr>
              <a:buFontTx/>
              <a:buNone/>
            </a:pPr>
            <a:endParaRPr lang="en-GB" sz="3200" dirty="0">
              <a:solidFill>
                <a:srgbClr val="000000"/>
              </a:solidFill>
              <a:latin typeface="Calibri" panose="020F0502020204030204" pitchFamily="34" charset="0"/>
              <a:cs typeface="Calibri" panose="020F0502020204030204" pitchFamily="34" charset="0"/>
            </a:endParaRPr>
          </a:p>
          <a:p>
            <a:pPr>
              <a:buFontTx/>
              <a:buNone/>
            </a:pPr>
            <a:endParaRPr lang="en-GB" sz="2200" dirty="0"/>
          </a:p>
        </p:txBody>
      </p:sp>
      <p:pic>
        <p:nvPicPr>
          <p:cNvPr id="23557" name="Picture 4" descr="kungfutse"/>
          <p:cNvPicPr>
            <a:picLocks noChangeAspect="1" noChangeArrowheads="1"/>
          </p:cNvPicPr>
          <p:nvPr/>
        </p:nvPicPr>
        <p:blipFill>
          <a:blip r:embed="rId3" cstate="print"/>
          <a:srcRect/>
          <a:stretch>
            <a:fillRect/>
          </a:stretch>
        </p:blipFill>
        <p:spPr bwMode="auto">
          <a:xfrm>
            <a:off x="9015412" y="1945371"/>
            <a:ext cx="2663825" cy="3027363"/>
          </a:xfrm>
          <a:prstGeom prst="rect">
            <a:avLst/>
          </a:prstGeom>
          <a:noFill/>
          <a:ln w="9525">
            <a:noFill/>
            <a:miter lim="800000"/>
            <a:headEnd/>
            <a:tailEnd/>
          </a:ln>
        </p:spPr>
      </p:pic>
    </p:spTree>
    <p:extLst>
      <p:ext uri="{BB962C8B-B14F-4D97-AF65-F5344CB8AC3E}">
        <p14:creationId xmlns:p14="http://schemas.microsoft.com/office/powerpoint/2010/main" val="3142586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2974-D71E-4D6D-A464-123041B512EA}"/>
              </a:ext>
            </a:extLst>
          </p:cNvPr>
          <p:cNvSpPr>
            <a:spLocks noGrp="1"/>
          </p:cNvSpPr>
          <p:nvPr>
            <p:ph type="title"/>
          </p:nvPr>
        </p:nvSpPr>
        <p:spPr/>
        <p:txBody>
          <a:bodyPr/>
          <a:lstStyle/>
          <a:p>
            <a:r>
              <a:rPr lang="en-GB" dirty="0"/>
              <a:t>Improving Junior Doctors’ Lives</a:t>
            </a:r>
            <a:endParaRPr lang="en-US" dirty="0"/>
          </a:p>
        </p:txBody>
      </p:sp>
      <p:sp>
        <p:nvSpPr>
          <p:cNvPr id="3" name="Content Placeholder 2">
            <a:extLst>
              <a:ext uri="{FF2B5EF4-FFF2-40B4-BE49-F238E27FC236}">
                <a16:creationId xmlns:a16="http://schemas.microsoft.com/office/drawing/2014/main" id="{E5ED89B7-0FB2-4B81-B10B-93459AF66023}"/>
              </a:ext>
            </a:extLst>
          </p:cNvPr>
          <p:cNvSpPr>
            <a:spLocks noGrp="1"/>
          </p:cNvSpPr>
          <p:nvPr>
            <p:ph idx="1"/>
          </p:nvPr>
        </p:nvSpPr>
        <p:spPr/>
        <p:txBody>
          <a:bodyPr/>
          <a:lstStyle/>
          <a:p>
            <a:endParaRPr lang="en-GB" dirty="0"/>
          </a:p>
          <a:p>
            <a:endParaRPr lang="en-GB" dirty="0"/>
          </a:p>
          <a:p>
            <a:r>
              <a:rPr lang="en-GB" dirty="0"/>
              <a:t>“</a:t>
            </a:r>
            <a:r>
              <a:rPr lang="en-US" dirty="0"/>
              <a:t>However there is concern about funding implications, maintaining the service and an unintended impact on full time trainees, as well as upon those trainees who need to train LTFT .. There is still a stigma to applying for LTFT training in some specialties, especially when it creates vacancies”. </a:t>
            </a:r>
          </a:p>
          <a:p>
            <a:endParaRPr lang="en-US" dirty="0"/>
          </a:p>
        </p:txBody>
      </p:sp>
    </p:spTree>
    <p:extLst>
      <p:ext uri="{BB962C8B-B14F-4D97-AF65-F5344CB8AC3E}">
        <p14:creationId xmlns:p14="http://schemas.microsoft.com/office/powerpoint/2010/main" val="86462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2933-AC1F-4D24-8F2B-12C5753B282A}"/>
              </a:ext>
            </a:extLst>
          </p:cNvPr>
          <p:cNvSpPr>
            <a:spLocks noGrp="1"/>
          </p:cNvSpPr>
          <p:nvPr>
            <p:ph type="title"/>
          </p:nvPr>
        </p:nvSpPr>
        <p:spPr/>
        <p:txBody>
          <a:bodyPr/>
          <a:lstStyle/>
          <a:p>
            <a:r>
              <a:rPr lang="en-GB" dirty="0"/>
              <a:t>Value in Diversity</a:t>
            </a:r>
            <a:endParaRPr lang="en-US" dirty="0"/>
          </a:p>
        </p:txBody>
      </p:sp>
      <p:sp>
        <p:nvSpPr>
          <p:cNvPr id="3" name="Content Placeholder 2">
            <a:extLst>
              <a:ext uri="{FF2B5EF4-FFF2-40B4-BE49-F238E27FC236}">
                <a16:creationId xmlns:a16="http://schemas.microsoft.com/office/drawing/2014/main" id="{2710DF6F-7755-4635-B2C8-3DB1A15DEC8E}"/>
              </a:ext>
            </a:extLst>
          </p:cNvPr>
          <p:cNvSpPr>
            <a:spLocks noGrp="1"/>
          </p:cNvSpPr>
          <p:nvPr>
            <p:ph idx="1"/>
          </p:nvPr>
        </p:nvSpPr>
        <p:spPr/>
        <p:txBody>
          <a:bodyPr/>
          <a:lstStyle/>
          <a:p>
            <a:endParaRPr lang="en-GB" dirty="0"/>
          </a:p>
          <a:p>
            <a:r>
              <a:rPr lang="en-GB" dirty="0"/>
              <a:t>Gender diversity in management positions increases profitability</a:t>
            </a:r>
          </a:p>
          <a:p>
            <a:r>
              <a:rPr lang="en-GB" dirty="0"/>
              <a:t>Culturally and ethnically diverse executive teams were more likely to see better-than-average profits</a:t>
            </a:r>
          </a:p>
          <a:p>
            <a:pPr marL="0" indent="0">
              <a:buNone/>
            </a:pPr>
            <a:endParaRPr lang="en-GB" sz="2000" dirty="0"/>
          </a:p>
          <a:p>
            <a:pPr marL="0" indent="0">
              <a:buNone/>
            </a:pPr>
            <a:endParaRPr lang="en-GB" sz="2000" dirty="0"/>
          </a:p>
          <a:p>
            <a:pPr marL="0" indent="0">
              <a:buNone/>
            </a:pPr>
            <a:r>
              <a:rPr lang="en-GB" sz="2000" dirty="0"/>
              <a:t>McKinsey “Delivering Through Diversity” 2018</a:t>
            </a:r>
          </a:p>
          <a:p>
            <a:pPr marL="0" indent="0">
              <a:buNone/>
            </a:pPr>
            <a:endParaRPr lang="en-US" sz="2000" dirty="0"/>
          </a:p>
        </p:txBody>
      </p:sp>
    </p:spTree>
    <p:extLst>
      <p:ext uri="{BB962C8B-B14F-4D97-AF65-F5344CB8AC3E}">
        <p14:creationId xmlns:p14="http://schemas.microsoft.com/office/powerpoint/2010/main" val="4339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7899-CEF1-46EE-87A1-6270E3E20569}"/>
              </a:ext>
            </a:extLst>
          </p:cNvPr>
          <p:cNvSpPr>
            <a:spLocks noGrp="1"/>
          </p:cNvSpPr>
          <p:nvPr>
            <p:ph type="title"/>
          </p:nvPr>
        </p:nvSpPr>
        <p:spPr/>
        <p:txBody>
          <a:bodyPr/>
          <a:lstStyle/>
          <a:p>
            <a:r>
              <a:rPr lang="en-GB" dirty="0"/>
              <a:t>Secure Base</a:t>
            </a:r>
          </a:p>
        </p:txBody>
      </p:sp>
      <p:sp>
        <p:nvSpPr>
          <p:cNvPr id="3" name="Content Placeholder 2">
            <a:extLst>
              <a:ext uri="{FF2B5EF4-FFF2-40B4-BE49-F238E27FC236}">
                <a16:creationId xmlns:a16="http://schemas.microsoft.com/office/drawing/2014/main" id="{91417210-6173-4486-AC57-8DA9FFC6A620}"/>
              </a:ext>
            </a:extLst>
          </p:cNvPr>
          <p:cNvSpPr>
            <a:spLocks noGrp="1"/>
          </p:cNvSpPr>
          <p:nvPr>
            <p:ph idx="1"/>
          </p:nvPr>
        </p:nvSpPr>
        <p:spPr/>
        <p:txBody>
          <a:bodyPr>
            <a:normAutofit/>
          </a:bodyPr>
          <a:lstStyle/>
          <a:p>
            <a:pPr marL="0" indent="0">
              <a:buNone/>
            </a:pPr>
            <a:endParaRPr lang="en-GB" sz="3600" dirty="0"/>
          </a:p>
          <a:p>
            <a:pPr marL="0" indent="0">
              <a:buNone/>
            </a:pPr>
            <a:r>
              <a:rPr lang="en-GB" sz="3600" dirty="0"/>
              <a:t>A person, goal or object that provides a sense of protection, safety and caring </a:t>
            </a:r>
            <a:r>
              <a:rPr lang="en-GB" sz="3600" i="1" dirty="0"/>
              <a:t>and</a:t>
            </a:r>
            <a:r>
              <a:rPr lang="en-GB" sz="3600" dirty="0"/>
              <a:t> offers a source of inspiration and energy for daring, exploration, risk taking and seeking challenge.</a:t>
            </a:r>
          </a:p>
          <a:p>
            <a:pPr marL="0" indent="0">
              <a:buNone/>
            </a:pPr>
            <a:endParaRPr lang="en-GB" sz="3600" dirty="0"/>
          </a:p>
          <a:p>
            <a:pPr marL="0" indent="0">
              <a:buNone/>
            </a:pPr>
            <a:r>
              <a:rPr lang="en-GB" sz="2000" dirty="0"/>
              <a:t>George Kohlrieser - Care To Dare (2012)</a:t>
            </a:r>
          </a:p>
        </p:txBody>
      </p:sp>
    </p:spTree>
    <p:extLst>
      <p:ext uri="{BB962C8B-B14F-4D97-AF65-F5344CB8AC3E}">
        <p14:creationId xmlns:p14="http://schemas.microsoft.com/office/powerpoint/2010/main" val="2039935822"/>
      </p:ext>
    </p:extLst>
  </p:cSld>
  <p:clrMapOvr>
    <a:masterClrMapping/>
  </p:clrMapOvr>
</p:sld>
</file>

<file path=ppt/theme/theme1.xml><?xml version="1.0" encoding="utf-8"?>
<a:theme xmlns:a="http://schemas.openxmlformats.org/drawingml/2006/main" name="Northgate Legal for Development Group">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master">
  <a:themeElements>
    <a:clrScheme name="Durham">
      <a:dk1>
        <a:sysClr val="windowText" lastClr="000000"/>
      </a:dk1>
      <a:lt1>
        <a:sysClr val="window" lastClr="FFFFFF"/>
      </a:lt1>
      <a:dk2>
        <a:srgbClr val="7E317B"/>
      </a:dk2>
      <a:lt2>
        <a:srgbClr val="9FA161"/>
      </a:lt2>
      <a:accent1>
        <a:srgbClr val="006388"/>
      </a:accent1>
      <a:accent2>
        <a:srgbClr val="968E85"/>
      </a:accent2>
      <a:accent3>
        <a:srgbClr val="CFDAD1"/>
      </a:accent3>
      <a:accent4>
        <a:srgbClr val="C4E5FA"/>
      </a:accent4>
      <a:accent5>
        <a:srgbClr val="E8E391"/>
      </a:accent5>
      <a:accent6>
        <a:srgbClr val="AA2B4A"/>
      </a:accent6>
      <a:hlink>
        <a:srgbClr val="006388"/>
      </a:hlink>
      <a:folHlink>
        <a:srgbClr val="C43B8E"/>
      </a:folHlink>
    </a:clrScheme>
    <a:fontScheme name="GLC video lectures">
      <a:majorFont>
        <a:latin typeface="Corbel"/>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522</Words>
  <Application>Microsoft Office PowerPoint</Application>
  <PresentationFormat>Widescreen</PresentationFormat>
  <Paragraphs>90</Paragraphs>
  <Slides>17</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ＭＳ Ｐゴシック</vt:lpstr>
      <vt:lpstr>Arial</vt:lpstr>
      <vt:lpstr>Baskerville BT</vt:lpstr>
      <vt:lpstr>Calibri</vt:lpstr>
      <vt:lpstr>Corbel</vt:lpstr>
      <vt:lpstr>Franklin Gothic Book</vt:lpstr>
      <vt:lpstr>Times New Roman</vt:lpstr>
      <vt:lpstr>Wingdings</vt:lpstr>
      <vt:lpstr>Northgate Legal for Development Group</vt:lpstr>
      <vt:lpstr>Content master</vt:lpstr>
      <vt:lpstr>Leadership and Flexible Working</vt:lpstr>
      <vt:lpstr>Bob Wheeler</vt:lpstr>
      <vt:lpstr>Leadership and Flexible Working</vt:lpstr>
      <vt:lpstr>Why change is necessary</vt:lpstr>
      <vt:lpstr>Improving Working Lives</vt:lpstr>
      <vt:lpstr>Confucius</vt:lpstr>
      <vt:lpstr>Improving Junior Doctors’ Lives</vt:lpstr>
      <vt:lpstr>Value in Diversity</vt:lpstr>
      <vt:lpstr>Secure Base</vt:lpstr>
      <vt:lpstr>Attachment behaviour out of doors</vt:lpstr>
      <vt:lpstr>Delegation and Empowerment</vt:lpstr>
      <vt:lpstr>Consultation and Involvement</vt:lpstr>
      <vt:lpstr>Leadership and Influencing</vt:lpstr>
      <vt:lpstr>Getting the task completed</vt:lpstr>
      <vt:lpstr>PowerPoint Presentation</vt:lpstr>
      <vt:lpstr>… and no more punitive leaders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Flexible Working</dc:title>
  <dc:creator>Bob Wheeler</dc:creator>
  <cp:lastModifiedBy>Lynne Cooke</cp:lastModifiedBy>
  <cp:revision>14</cp:revision>
  <cp:lastPrinted>2018-06-19T16:40:40Z</cp:lastPrinted>
  <dcterms:created xsi:type="dcterms:W3CDTF">2018-06-19T11:16:23Z</dcterms:created>
  <dcterms:modified xsi:type="dcterms:W3CDTF">2018-06-21T13:19:29Z</dcterms:modified>
</cp:coreProperties>
</file>