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2" r:id="rId5"/>
    <p:sldId id="260" r:id="rId6"/>
    <p:sldId id="263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21730BD-E85C-4446-853F-5DC9D503FF31}">
          <p14:sldIdLst>
            <p14:sldId id="256"/>
            <p14:sldId id="257"/>
            <p14:sldId id="261"/>
            <p14:sldId id="262"/>
            <p14:sldId id="260"/>
            <p14:sldId id="263"/>
            <p14:sldId id="258"/>
            <p14:sldId id="259"/>
            <p14:sldId id="264"/>
            <p14:sldId id="265"/>
            <p14:sldId id="266"/>
          </p14:sldIdLst>
        </p14:section>
        <p14:section name="Untitled Section" id="{B68C788F-6A33-48A9-934A-912F62B7B166}">
          <p14:sldIdLst>
            <p14:sldId id="267"/>
            <p14:sldId id="268"/>
            <p14:sldId id="271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CBE"/>
    <a:srgbClr val="024EBE"/>
    <a:srgbClr val="0A37B6"/>
    <a:srgbClr val="1D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5" d="100"/>
          <a:sy n="65" d="100"/>
        </p:scale>
        <p:origin x="13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Level of medication reconciliation completed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 medicines reconciliation</c:v>
                </c:pt>
                <c:pt idx="1">
                  <c:v>Level 1 medicines reconciliation</c:v>
                </c:pt>
                <c:pt idx="2">
                  <c:v>Level 2 medicines reconciliation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2.5000000000000001E-2</c:v>
                </c:pt>
                <c:pt idx="1">
                  <c:v>2.5000000000000001E-2</c:v>
                </c:pt>
                <c:pt idx="2" formatCode="0%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F-4389-A700-8F29E08DD6C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7.1032080446346074E-3"/>
          <c:y val="0.84066415006175788"/>
          <c:w val="0.98755540974044909"/>
          <c:h val="0.1515549287521793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9AAAA-E795-41A0-987D-6FE0D8E6CDCF}" type="doc">
      <dgm:prSet loTypeId="urn:microsoft.com/office/officeart/2005/8/layout/hierarchy6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32BC880-B18D-4239-8301-62F4CEA525B9}">
      <dgm:prSet phldrT="[Text]" custT="1"/>
      <dgm:spPr>
        <a:xfrm>
          <a:off x="2589832" y="583307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67 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Patients on FAU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F608B317-4946-4B66-B911-69DE5F3CF6BE}" type="parTrans" cxnId="{E512FDC7-42B7-403E-B479-E51A23142D47}">
      <dgm:prSet/>
      <dgm:spPr/>
      <dgm:t>
        <a:bodyPr/>
        <a:lstStyle/>
        <a:p>
          <a:pPr algn="ctr"/>
          <a:endParaRPr lang="en-GB"/>
        </a:p>
      </dgm:t>
    </dgm:pt>
    <dgm:pt modelId="{3500A562-2FBB-4D16-8725-DAA09266E470}" type="sibTrans" cxnId="{E512FDC7-42B7-403E-B479-E51A23142D47}">
      <dgm:prSet/>
      <dgm:spPr/>
      <dgm:t>
        <a:bodyPr/>
        <a:lstStyle/>
        <a:p>
          <a:pPr algn="ctr"/>
          <a:endParaRPr lang="en-GB"/>
        </a:p>
      </dgm:t>
    </dgm:pt>
    <dgm:pt modelId="{D5EA0C7A-EB93-470D-967D-94B6EFC8B8AE}">
      <dgm:prSet phldrT="[Text]" custT="1"/>
      <dgm:spPr>
        <a:xfrm>
          <a:off x="1727894" y="1820961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60</a:t>
          </a:r>
          <a:r>
            <a:rPr lang="en-GB" sz="1200" b="1" dirty="0" smtClean="0">
              <a:latin typeface="Calibri" panose="020F0502020204030204"/>
              <a:ea typeface="+mn-ea"/>
              <a:cs typeface="+mn-cs"/>
            </a:rPr>
            <a:t>% 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Seen by a pharmacist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52079F08-2D3E-4FC3-8C6E-8462BE64A20D}" type="parTrans" cxnId="{44FE9D00-D0B3-4532-BACC-1D6E2F7830F3}">
      <dgm:prSet/>
      <dgm:spPr>
        <a:xfrm>
          <a:off x="2390923" y="1467346"/>
          <a:ext cx="861938" cy="353615"/>
        </a:xfrm>
        <a:custGeom>
          <a:avLst/>
          <a:gdLst/>
          <a:ahLst/>
          <a:cxnLst/>
          <a:rect l="0" t="0" r="0" b="0"/>
          <a:pathLst>
            <a:path>
              <a:moveTo>
                <a:pt x="861938" y="0"/>
              </a:moveTo>
              <a:lnTo>
                <a:pt x="861938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B6CE56F3-481B-4728-84C9-367B624C22D2}" type="sibTrans" cxnId="{44FE9D00-D0B3-4532-BACC-1D6E2F7830F3}">
      <dgm:prSet/>
      <dgm:spPr/>
      <dgm:t>
        <a:bodyPr/>
        <a:lstStyle/>
        <a:p>
          <a:pPr algn="ctr"/>
          <a:endParaRPr lang="en-GB"/>
        </a:p>
      </dgm:t>
    </dgm:pt>
    <dgm:pt modelId="{8C06CB75-1FCE-4A58-B4F2-7972C056A655}">
      <dgm:prSet phldrT="[Text]" custT="1"/>
      <dgm:spPr>
        <a:xfrm>
          <a:off x="3451770" y="1820961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40%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Not seen by a pharmacist 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EA4A1642-0858-432E-A717-5295F9A50E72}" type="parTrans" cxnId="{1957E48A-7510-4597-A7FF-68FB38E91D06}">
      <dgm:prSet/>
      <dgm:spPr>
        <a:xfrm>
          <a:off x="3252861" y="1467346"/>
          <a:ext cx="861938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861938" y="176807"/>
              </a:lnTo>
              <a:lnTo>
                <a:pt x="861938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FA83CB72-CBCB-4A2D-A694-44BA4EF0FA0F}" type="sibTrans" cxnId="{1957E48A-7510-4597-A7FF-68FB38E91D06}">
      <dgm:prSet/>
      <dgm:spPr/>
      <dgm:t>
        <a:bodyPr/>
        <a:lstStyle/>
        <a:p>
          <a:pPr algn="ctr"/>
          <a:endParaRPr lang="en-GB"/>
        </a:p>
      </dgm:t>
    </dgm:pt>
    <dgm:pt modelId="{87AE2964-1BAD-4528-9252-4A4601A9DD90}">
      <dgm:prSet phldrT="[Text]" custT="1"/>
      <dgm:spPr>
        <a:xfrm>
          <a:off x="4018" y="3058616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12%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After 5pm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6BA149B0-278C-4F58-B5D0-E5A1A6D1FA1D}" type="parTrans" cxnId="{C9C1F83F-516F-4344-B5AF-F66D698CE601}">
      <dgm:prSet/>
      <dgm:spPr>
        <a:xfrm>
          <a:off x="667047" y="2705001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3447752" y="0"/>
              </a:moveTo>
              <a:lnTo>
                <a:pt x="3447752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577ADFC2-BE1B-4D53-A0E0-70DA57AFC61B}" type="sibTrans" cxnId="{C9C1F83F-516F-4344-B5AF-F66D698CE601}">
      <dgm:prSet/>
      <dgm:spPr/>
      <dgm:t>
        <a:bodyPr/>
        <a:lstStyle/>
        <a:p>
          <a:pPr algn="ctr"/>
          <a:endParaRPr lang="en-GB"/>
        </a:p>
      </dgm:t>
    </dgm:pt>
    <dgm:pt modelId="{B927202B-220E-4C9F-9051-99BB9F6E609F}">
      <dgm:prSet phldrT="[Text]" custT="1"/>
      <dgm:spPr>
        <a:xfrm>
          <a:off x="1727894" y="3058616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9%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Day of no pharmacist cover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F624DD66-61A4-4612-9234-623F993FC014}" type="parTrans" cxnId="{13A7518A-84AD-4EF2-96F8-1499345063CC}">
      <dgm:prSet/>
      <dgm:spPr>
        <a:xfrm>
          <a:off x="2390923" y="2705001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D9B9B10A-3EB5-4EEB-80BB-386E34B30000}" type="sibTrans" cxnId="{13A7518A-84AD-4EF2-96F8-1499345063CC}">
      <dgm:prSet/>
      <dgm:spPr/>
      <dgm:t>
        <a:bodyPr/>
        <a:lstStyle/>
        <a:p>
          <a:pPr algn="ctr"/>
          <a:endParaRPr lang="en-GB"/>
        </a:p>
      </dgm:t>
    </dgm:pt>
    <dgm:pt modelId="{148B3539-4CDC-4C17-87F6-CC5C4991FDFD}">
      <dgm:prSet phldrT="[Text]" custT="1"/>
      <dgm:spPr>
        <a:xfrm>
          <a:off x="5175646" y="3058616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1.5%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Clinic attender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A7A81E68-F3C5-4F30-8A6B-080061E1D8B5}" type="parTrans" cxnId="{03D1B812-3060-4113-9435-6CAF08663F89}">
      <dgm:prSet/>
      <dgm:spPr>
        <a:xfrm>
          <a:off x="4114799" y="2705001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770651FF-6F20-4F2F-8054-1CD275A412AB}" type="sibTrans" cxnId="{03D1B812-3060-4113-9435-6CAF08663F89}">
      <dgm:prSet/>
      <dgm:spPr/>
      <dgm:t>
        <a:bodyPr/>
        <a:lstStyle/>
        <a:p>
          <a:pPr algn="ctr"/>
          <a:endParaRPr lang="en-GB"/>
        </a:p>
      </dgm:t>
    </dgm:pt>
    <dgm:pt modelId="{D346B09E-86F9-4908-A2F5-B25F1533C403}">
      <dgm:prSet phldrT="[Text]" custT="1"/>
      <dgm:spPr>
        <a:xfrm>
          <a:off x="3451770" y="3058616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1.5% 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Seen in ADU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9A091DE1-3206-4FCE-9476-22C105B85CE9}" type="parTrans" cxnId="{4AB4781D-AABC-4182-970A-7F17EC855DB5}">
      <dgm:prSet/>
      <dgm:spPr>
        <a:xfrm>
          <a:off x="4069079" y="2705001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A1E502FC-193C-4357-AC46-C499C3C64D00}" type="sibTrans" cxnId="{4AB4781D-AABC-4182-970A-7F17EC855DB5}">
      <dgm:prSet/>
      <dgm:spPr/>
      <dgm:t>
        <a:bodyPr/>
        <a:lstStyle/>
        <a:p>
          <a:pPr algn="ctr"/>
          <a:endParaRPr lang="en-GB"/>
        </a:p>
      </dgm:t>
    </dgm:pt>
    <dgm:pt modelId="{89363BEC-1D79-48EF-823B-A7F3BA126D5D}">
      <dgm:prSet phldrT="[Text]" custT="1"/>
      <dgm:spPr>
        <a:xfrm>
          <a:off x="6899523" y="3058616"/>
          <a:ext cx="1326058" cy="884039"/>
        </a:xfrm>
        <a:prstGeom prst="roundRect">
          <a:avLst>
            <a:gd name="adj" fmla="val 10000"/>
          </a:avLst>
        </a:prstGeom>
      </dgm:spPr>
      <dgm:t>
        <a:bodyPr/>
        <a:lstStyle/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16%</a:t>
          </a:r>
        </a:p>
        <a:p>
          <a:pPr algn="ctr"/>
          <a:r>
            <a:rPr lang="en-GB" sz="1400" b="1" dirty="0" smtClean="0">
              <a:latin typeface="Calibri" panose="020F0502020204030204"/>
              <a:ea typeface="+mn-ea"/>
              <a:cs typeface="+mn-cs"/>
            </a:rPr>
            <a:t>Not seen due to time constraints</a:t>
          </a:r>
          <a:endParaRPr lang="en-GB" sz="1400" b="1" dirty="0">
            <a:latin typeface="Calibri" panose="020F0502020204030204"/>
            <a:ea typeface="+mn-ea"/>
            <a:cs typeface="+mn-cs"/>
          </a:endParaRPr>
        </a:p>
      </dgm:t>
    </dgm:pt>
    <dgm:pt modelId="{0195946B-A3EC-49C2-AC27-72B8D38FF4C4}" type="parTrans" cxnId="{77ABC6C1-D265-430D-9222-A14015014B96}">
      <dgm:prSet/>
      <dgm:spPr>
        <a:xfrm>
          <a:off x="4114799" y="2705001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3447752" y="176807"/>
              </a:lnTo>
              <a:lnTo>
                <a:pt x="3447752" y="353615"/>
              </a:lnTo>
            </a:path>
          </a:pathLst>
        </a:custGeom>
      </dgm:spPr>
      <dgm:t>
        <a:bodyPr/>
        <a:lstStyle/>
        <a:p>
          <a:pPr algn="ctr"/>
          <a:endParaRPr lang="en-GB"/>
        </a:p>
      </dgm:t>
    </dgm:pt>
    <dgm:pt modelId="{38F56A43-DB44-457D-9BB3-CCB698EAA626}" type="sibTrans" cxnId="{77ABC6C1-D265-430D-9222-A14015014B96}">
      <dgm:prSet/>
      <dgm:spPr/>
      <dgm:t>
        <a:bodyPr/>
        <a:lstStyle/>
        <a:p>
          <a:pPr algn="ctr"/>
          <a:endParaRPr lang="en-GB"/>
        </a:p>
      </dgm:t>
    </dgm:pt>
    <dgm:pt modelId="{FF5D37E7-897E-4D5D-A102-9C7676DABF9A}" type="pres">
      <dgm:prSet presAssocID="{8B09AAAA-E795-41A0-987D-6FE0D8E6CDC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2913AEE-4FF8-4D4D-8702-495A9F7E2303}" type="pres">
      <dgm:prSet presAssocID="{8B09AAAA-E795-41A0-987D-6FE0D8E6CDCF}" presName="hierFlow" presStyleCnt="0"/>
      <dgm:spPr/>
      <dgm:t>
        <a:bodyPr/>
        <a:lstStyle/>
        <a:p>
          <a:endParaRPr lang="en-GB"/>
        </a:p>
      </dgm:t>
    </dgm:pt>
    <dgm:pt modelId="{42CA479B-1A79-4423-B94A-E0A513B9D9D3}" type="pres">
      <dgm:prSet presAssocID="{8B09AAAA-E795-41A0-987D-6FE0D8E6CDCF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9CCEABA5-7705-4EC0-96E3-F76EB00104D2}" type="pres">
      <dgm:prSet presAssocID="{632BC880-B18D-4239-8301-62F4CEA525B9}" presName="Name14" presStyleCnt="0"/>
      <dgm:spPr/>
      <dgm:t>
        <a:bodyPr/>
        <a:lstStyle/>
        <a:p>
          <a:endParaRPr lang="en-GB"/>
        </a:p>
      </dgm:t>
    </dgm:pt>
    <dgm:pt modelId="{6293C5A6-82AD-46DE-9B6A-C59272077D9D}" type="pres">
      <dgm:prSet presAssocID="{632BC880-B18D-4239-8301-62F4CEA525B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2BCEA9-1C03-48F9-A712-08E01EAEB957}" type="pres">
      <dgm:prSet presAssocID="{632BC880-B18D-4239-8301-62F4CEA525B9}" presName="hierChild2" presStyleCnt="0"/>
      <dgm:spPr/>
      <dgm:t>
        <a:bodyPr/>
        <a:lstStyle/>
        <a:p>
          <a:endParaRPr lang="en-GB"/>
        </a:p>
      </dgm:t>
    </dgm:pt>
    <dgm:pt modelId="{76570207-0074-4DE5-8B24-B7DB7FEA411E}" type="pres">
      <dgm:prSet presAssocID="{52079F08-2D3E-4FC3-8C6E-8462BE64A20D}" presName="Name19" presStyleLbl="parChTrans1D2" presStyleIdx="0" presStyleCnt="2"/>
      <dgm:spPr/>
      <dgm:t>
        <a:bodyPr/>
        <a:lstStyle/>
        <a:p>
          <a:endParaRPr lang="en-GB"/>
        </a:p>
      </dgm:t>
    </dgm:pt>
    <dgm:pt modelId="{57037965-8C72-466E-99AA-8E52E68009CC}" type="pres">
      <dgm:prSet presAssocID="{D5EA0C7A-EB93-470D-967D-94B6EFC8B8AE}" presName="Name21" presStyleCnt="0"/>
      <dgm:spPr/>
      <dgm:t>
        <a:bodyPr/>
        <a:lstStyle/>
        <a:p>
          <a:endParaRPr lang="en-GB"/>
        </a:p>
      </dgm:t>
    </dgm:pt>
    <dgm:pt modelId="{400C4004-A17D-4B1F-ADB3-84EAEACAA438}" type="pres">
      <dgm:prSet presAssocID="{D5EA0C7A-EB93-470D-967D-94B6EFC8B8AE}" presName="level2Shape" presStyleLbl="node2" presStyleIdx="0" presStyleCnt="2"/>
      <dgm:spPr/>
      <dgm:t>
        <a:bodyPr/>
        <a:lstStyle/>
        <a:p>
          <a:endParaRPr lang="en-GB"/>
        </a:p>
      </dgm:t>
    </dgm:pt>
    <dgm:pt modelId="{BD414F97-F132-4083-95B5-6701CEA8DF71}" type="pres">
      <dgm:prSet presAssocID="{D5EA0C7A-EB93-470D-967D-94B6EFC8B8AE}" presName="hierChild3" presStyleCnt="0"/>
      <dgm:spPr/>
      <dgm:t>
        <a:bodyPr/>
        <a:lstStyle/>
        <a:p>
          <a:endParaRPr lang="en-GB"/>
        </a:p>
      </dgm:t>
    </dgm:pt>
    <dgm:pt modelId="{A238D07B-5EE5-4BB9-AF43-CABCCA633609}" type="pres">
      <dgm:prSet presAssocID="{EA4A1642-0858-432E-A717-5295F9A50E72}" presName="Name19" presStyleLbl="parChTrans1D2" presStyleIdx="1" presStyleCnt="2"/>
      <dgm:spPr/>
      <dgm:t>
        <a:bodyPr/>
        <a:lstStyle/>
        <a:p>
          <a:endParaRPr lang="en-GB"/>
        </a:p>
      </dgm:t>
    </dgm:pt>
    <dgm:pt modelId="{8CB05968-291E-4611-8669-7163CE8CC8B4}" type="pres">
      <dgm:prSet presAssocID="{8C06CB75-1FCE-4A58-B4F2-7972C056A655}" presName="Name21" presStyleCnt="0"/>
      <dgm:spPr/>
      <dgm:t>
        <a:bodyPr/>
        <a:lstStyle/>
        <a:p>
          <a:endParaRPr lang="en-GB"/>
        </a:p>
      </dgm:t>
    </dgm:pt>
    <dgm:pt modelId="{9AC974C5-3433-42E1-8B18-B63A54CC928D}" type="pres">
      <dgm:prSet presAssocID="{8C06CB75-1FCE-4A58-B4F2-7972C056A655}" presName="level2Shape" presStyleLbl="node2" presStyleIdx="1" presStyleCnt="2"/>
      <dgm:spPr/>
      <dgm:t>
        <a:bodyPr/>
        <a:lstStyle/>
        <a:p>
          <a:endParaRPr lang="en-GB"/>
        </a:p>
      </dgm:t>
    </dgm:pt>
    <dgm:pt modelId="{F848D0E0-0B65-4977-9B87-2A232B740497}" type="pres">
      <dgm:prSet presAssocID="{8C06CB75-1FCE-4A58-B4F2-7972C056A655}" presName="hierChild3" presStyleCnt="0"/>
      <dgm:spPr/>
      <dgm:t>
        <a:bodyPr/>
        <a:lstStyle/>
        <a:p>
          <a:endParaRPr lang="en-GB"/>
        </a:p>
      </dgm:t>
    </dgm:pt>
    <dgm:pt modelId="{1BFBC117-9C44-441B-A389-FAC4311225AC}" type="pres">
      <dgm:prSet presAssocID="{6BA149B0-278C-4F58-B5D0-E5A1A6D1FA1D}" presName="Name19" presStyleLbl="parChTrans1D3" presStyleIdx="0" presStyleCnt="5"/>
      <dgm:spPr/>
      <dgm:t>
        <a:bodyPr/>
        <a:lstStyle/>
        <a:p>
          <a:endParaRPr lang="en-GB"/>
        </a:p>
      </dgm:t>
    </dgm:pt>
    <dgm:pt modelId="{EBE1E75E-4907-4054-A93C-F23AF34E62E9}" type="pres">
      <dgm:prSet presAssocID="{87AE2964-1BAD-4528-9252-4A4601A9DD90}" presName="Name21" presStyleCnt="0"/>
      <dgm:spPr/>
      <dgm:t>
        <a:bodyPr/>
        <a:lstStyle/>
        <a:p>
          <a:endParaRPr lang="en-GB"/>
        </a:p>
      </dgm:t>
    </dgm:pt>
    <dgm:pt modelId="{28F99147-1EDA-4EF3-9CC3-702CD06AFA2D}" type="pres">
      <dgm:prSet presAssocID="{87AE2964-1BAD-4528-9252-4A4601A9DD90}" presName="level2Shape" presStyleLbl="node3" presStyleIdx="0" presStyleCnt="5"/>
      <dgm:spPr/>
      <dgm:t>
        <a:bodyPr/>
        <a:lstStyle/>
        <a:p>
          <a:endParaRPr lang="en-GB"/>
        </a:p>
      </dgm:t>
    </dgm:pt>
    <dgm:pt modelId="{22B3AD4A-FA15-4EC0-BD05-70CE032E0BA4}" type="pres">
      <dgm:prSet presAssocID="{87AE2964-1BAD-4528-9252-4A4601A9DD90}" presName="hierChild3" presStyleCnt="0"/>
      <dgm:spPr/>
      <dgm:t>
        <a:bodyPr/>
        <a:lstStyle/>
        <a:p>
          <a:endParaRPr lang="en-GB"/>
        </a:p>
      </dgm:t>
    </dgm:pt>
    <dgm:pt modelId="{25B1162C-C5B3-43B7-AA7D-35E68DA155CE}" type="pres">
      <dgm:prSet presAssocID="{F624DD66-61A4-4612-9234-623F993FC014}" presName="Name19" presStyleLbl="parChTrans1D3" presStyleIdx="1" presStyleCnt="5"/>
      <dgm:spPr/>
      <dgm:t>
        <a:bodyPr/>
        <a:lstStyle/>
        <a:p>
          <a:endParaRPr lang="en-GB"/>
        </a:p>
      </dgm:t>
    </dgm:pt>
    <dgm:pt modelId="{C3458A18-C148-482B-A379-EB27B6633154}" type="pres">
      <dgm:prSet presAssocID="{B927202B-220E-4C9F-9051-99BB9F6E609F}" presName="Name21" presStyleCnt="0"/>
      <dgm:spPr/>
      <dgm:t>
        <a:bodyPr/>
        <a:lstStyle/>
        <a:p>
          <a:endParaRPr lang="en-GB"/>
        </a:p>
      </dgm:t>
    </dgm:pt>
    <dgm:pt modelId="{00C344F4-9CFB-4E72-8919-C35636B3FE0F}" type="pres">
      <dgm:prSet presAssocID="{B927202B-220E-4C9F-9051-99BB9F6E609F}" presName="level2Shape" presStyleLbl="node3" presStyleIdx="1" presStyleCnt="5"/>
      <dgm:spPr/>
      <dgm:t>
        <a:bodyPr/>
        <a:lstStyle/>
        <a:p>
          <a:endParaRPr lang="en-GB"/>
        </a:p>
      </dgm:t>
    </dgm:pt>
    <dgm:pt modelId="{8DD85DA1-9F0C-46A5-A83A-CCA977781851}" type="pres">
      <dgm:prSet presAssocID="{B927202B-220E-4C9F-9051-99BB9F6E609F}" presName="hierChild3" presStyleCnt="0"/>
      <dgm:spPr/>
      <dgm:t>
        <a:bodyPr/>
        <a:lstStyle/>
        <a:p>
          <a:endParaRPr lang="en-GB"/>
        </a:p>
      </dgm:t>
    </dgm:pt>
    <dgm:pt modelId="{AAAC64C1-BE22-4286-9338-EB044167BD05}" type="pres">
      <dgm:prSet presAssocID="{9A091DE1-3206-4FCE-9476-22C105B85CE9}" presName="Name19" presStyleLbl="parChTrans1D3" presStyleIdx="2" presStyleCnt="5"/>
      <dgm:spPr/>
      <dgm:t>
        <a:bodyPr/>
        <a:lstStyle/>
        <a:p>
          <a:endParaRPr lang="en-GB"/>
        </a:p>
      </dgm:t>
    </dgm:pt>
    <dgm:pt modelId="{833CAD3F-E4F9-465D-A996-13D8BDDE764C}" type="pres">
      <dgm:prSet presAssocID="{D346B09E-86F9-4908-A2F5-B25F1533C403}" presName="Name21" presStyleCnt="0"/>
      <dgm:spPr/>
      <dgm:t>
        <a:bodyPr/>
        <a:lstStyle/>
        <a:p>
          <a:endParaRPr lang="en-GB"/>
        </a:p>
      </dgm:t>
    </dgm:pt>
    <dgm:pt modelId="{6C70631C-F842-4BAD-8265-0C6D6B6ECD1B}" type="pres">
      <dgm:prSet presAssocID="{D346B09E-86F9-4908-A2F5-B25F1533C403}" presName="level2Shape" presStyleLbl="node3" presStyleIdx="2" presStyleCnt="5"/>
      <dgm:spPr/>
      <dgm:t>
        <a:bodyPr/>
        <a:lstStyle/>
        <a:p>
          <a:endParaRPr lang="en-GB"/>
        </a:p>
      </dgm:t>
    </dgm:pt>
    <dgm:pt modelId="{C0B4824F-70BD-4ADF-A177-1D595493A308}" type="pres">
      <dgm:prSet presAssocID="{D346B09E-86F9-4908-A2F5-B25F1533C403}" presName="hierChild3" presStyleCnt="0"/>
      <dgm:spPr/>
      <dgm:t>
        <a:bodyPr/>
        <a:lstStyle/>
        <a:p>
          <a:endParaRPr lang="en-GB"/>
        </a:p>
      </dgm:t>
    </dgm:pt>
    <dgm:pt modelId="{F1A8F952-51E2-4386-A736-3A59949C9D40}" type="pres">
      <dgm:prSet presAssocID="{A7A81E68-F3C5-4F30-8A6B-080061E1D8B5}" presName="Name19" presStyleLbl="parChTrans1D3" presStyleIdx="3" presStyleCnt="5"/>
      <dgm:spPr/>
      <dgm:t>
        <a:bodyPr/>
        <a:lstStyle/>
        <a:p>
          <a:endParaRPr lang="en-GB"/>
        </a:p>
      </dgm:t>
    </dgm:pt>
    <dgm:pt modelId="{39C771D5-9103-42E1-B697-6EA8AEDE20CA}" type="pres">
      <dgm:prSet presAssocID="{148B3539-4CDC-4C17-87F6-CC5C4991FDFD}" presName="Name21" presStyleCnt="0"/>
      <dgm:spPr/>
      <dgm:t>
        <a:bodyPr/>
        <a:lstStyle/>
        <a:p>
          <a:endParaRPr lang="en-GB"/>
        </a:p>
      </dgm:t>
    </dgm:pt>
    <dgm:pt modelId="{BF343312-0211-4BCC-BA57-AD7794094EAC}" type="pres">
      <dgm:prSet presAssocID="{148B3539-4CDC-4C17-87F6-CC5C4991FDFD}" presName="level2Shape" presStyleLbl="node3" presStyleIdx="3" presStyleCnt="5"/>
      <dgm:spPr/>
      <dgm:t>
        <a:bodyPr/>
        <a:lstStyle/>
        <a:p>
          <a:endParaRPr lang="en-GB"/>
        </a:p>
      </dgm:t>
    </dgm:pt>
    <dgm:pt modelId="{073FB264-F280-4C01-ABC2-F0355DE2459F}" type="pres">
      <dgm:prSet presAssocID="{148B3539-4CDC-4C17-87F6-CC5C4991FDFD}" presName="hierChild3" presStyleCnt="0"/>
      <dgm:spPr/>
      <dgm:t>
        <a:bodyPr/>
        <a:lstStyle/>
        <a:p>
          <a:endParaRPr lang="en-GB"/>
        </a:p>
      </dgm:t>
    </dgm:pt>
    <dgm:pt modelId="{EB5A514E-0058-4CC1-A8FC-7B02C35AEE89}" type="pres">
      <dgm:prSet presAssocID="{0195946B-A3EC-49C2-AC27-72B8D38FF4C4}" presName="Name19" presStyleLbl="parChTrans1D3" presStyleIdx="4" presStyleCnt="5"/>
      <dgm:spPr/>
      <dgm:t>
        <a:bodyPr/>
        <a:lstStyle/>
        <a:p>
          <a:endParaRPr lang="en-GB"/>
        </a:p>
      </dgm:t>
    </dgm:pt>
    <dgm:pt modelId="{E85C2462-6AB5-4D73-A391-89B13CAA510E}" type="pres">
      <dgm:prSet presAssocID="{89363BEC-1D79-48EF-823B-A7F3BA126D5D}" presName="Name21" presStyleCnt="0"/>
      <dgm:spPr/>
      <dgm:t>
        <a:bodyPr/>
        <a:lstStyle/>
        <a:p>
          <a:endParaRPr lang="en-GB"/>
        </a:p>
      </dgm:t>
    </dgm:pt>
    <dgm:pt modelId="{75D6A501-752E-4AB5-9AF2-07D4C1D783D4}" type="pres">
      <dgm:prSet presAssocID="{89363BEC-1D79-48EF-823B-A7F3BA126D5D}" presName="level2Shape" presStyleLbl="node3" presStyleIdx="4" presStyleCnt="5"/>
      <dgm:spPr/>
      <dgm:t>
        <a:bodyPr/>
        <a:lstStyle/>
        <a:p>
          <a:endParaRPr lang="en-GB"/>
        </a:p>
      </dgm:t>
    </dgm:pt>
    <dgm:pt modelId="{8DDF7A07-6BD6-41E7-8A0E-E9E61A9794FD}" type="pres">
      <dgm:prSet presAssocID="{89363BEC-1D79-48EF-823B-A7F3BA126D5D}" presName="hierChild3" presStyleCnt="0"/>
      <dgm:spPr/>
      <dgm:t>
        <a:bodyPr/>
        <a:lstStyle/>
        <a:p>
          <a:endParaRPr lang="en-GB"/>
        </a:p>
      </dgm:t>
    </dgm:pt>
    <dgm:pt modelId="{C13128AE-EA3B-4919-A2BF-1F1D9955BD8C}" type="pres">
      <dgm:prSet presAssocID="{8B09AAAA-E795-41A0-987D-6FE0D8E6CDCF}" presName="bgShapesFlow" presStyleCnt="0"/>
      <dgm:spPr/>
      <dgm:t>
        <a:bodyPr/>
        <a:lstStyle/>
        <a:p>
          <a:endParaRPr lang="en-GB"/>
        </a:p>
      </dgm:t>
    </dgm:pt>
  </dgm:ptLst>
  <dgm:cxnLst>
    <dgm:cxn modelId="{EC938FF1-D86B-4E94-98C7-2CCCD19B34DF}" type="presOf" srcId="{8B09AAAA-E795-41A0-987D-6FE0D8E6CDCF}" destId="{FF5D37E7-897E-4D5D-A102-9C7676DABF9A}" srcOrd="0" destOrd="0" presId="urn:microsoft.com/office/officeart/2005/8/layout/hierarchy6"/>
    <dgm:cxn modelId="{77ABC6C1-D265-430D-9222-A14015014B96}" srcId="{8C06CB75-1FCE-4A58-B4F2-7972C056A655}" destId="{89363BEC-1D79-48EF-823B-A7F3BA126D5D}" srcOrd="4" destOrd="0" parTransId="{0195946B-A3EC-49C2-AC27-72B8D38FF4C4}" sibTransId="{38F56A43-DB44-457D-9BB3-CCB698EAA626}"/>
    <dgm:cxn modelId="{CDE941AB-FF1A-47E1-B5BD-1B7F677C4139}" type="presOf" srcId="{148B3539-4CDC-4C17-87F6-CC5C4991FDFD}" destId="{BF343312-0211-4BCC-BA57-AD7794094EAC}" srcOrd="0" destOrd="0" presId="urn:microsoft.com/office/officeart/2005/8/layout/hierarchy6"/>
    <dgm:cxn modelId="{1957E48A-7510-4597-A7FF-68FB38E91D06}" srcId="{632BC880-B18D-4239-8301-62F4CEA525B9}" destId="{8C06CB75-1FCE-4A58-B4F2-7972C056A655}" srcOrd="1" destOrd="0" parTransId="{EA4A1642-0858-432E-A717-5295F9A50E72}" sibTransId="{FA83CB72-CBCB-4A2D-A694-44BA4EF0FA0F}"/>
    <dgm:cxn modelId="{4AB4781D-AABC-4182-970A-7F17EC855DB5}" srcId="{8C06CB75-1FCE-4A58-B4F2-7972C056A655}" destId="{D346B09E-86F9-4908-A2F5-B25F1533C403}" srcOrd="2" destOrd="0" parTransId="{9A091DE1-3206-4FCE-9476-22C105B85CE9}" sibTransId="{A1E502FC-193C-4357-AC46-C499C3C64D00}"/>
    <dgm:cxn modelId="{44FE9D00-D0B3-4532-BACC-1D6E2F7830F3}" srcId="{632BC880-B18D-4239-8301-62F4CEA525B9}" destId="{D5EA0C7A-EB93-470D-967D-94B6EFC8B8AE}" srcOrd="0" destOrd="0" parTransId="{52079F08-2D3E-4FC3-8C6E-8462BE64A20D}" sibTransId="{B6CE56F3-481B-4728-84C9-367B624C22D2}"/>
    <dgm:cxn modelId="{5E50F4F7-294F-4B3B-80CA-E22F830438F1}" type="presOf" srcId="{8C06CB75-1FCE-4A58-B4F2-7972C056A655}" destId="{9AC974C5-3433-42E1-8B18-B63A54CC928D}" srcOrd="0" destOrd="0" presId="urn:microsoft.com/office/officeart/2005/8/layout/hierarchy6"/>
    <dgm:cxn modelId="{5C6CBDE6-375B-41CA-A5A3-31E9E7C9E9CF}" type="presOf" srcId="{9A091DE1-3206-4FCE-9476-22C105B85CE9}" destId="{AAAC64C1-BE22-4286-9338-EB044167BD05}" srcOrd="0" destOrd="0" presId="urn:microsoft.com/office/officeart/2005/8/layout/hierarchy6"/>
    <dgm:cxn modelId="{C9C1F83F-516F-4344-B5AF-F66D698CE601}" srcId="{8C06CB75-1FCE-4A58-B4F2-7972C056A655}" destId="{87AE2964-1BAD-4528-9252-4A4601A9DD90}" srcOrd="0" destOrd="0" parTransId="{6BA149B0-278C-4F58-B5D0-E5A1A6D1FA1D}" sibTransId="{577ADFC2-BE1B-4D53-A0E0-70DA57AFC61B}"/>
    <dgm:cxn modelId="{2DAF725A-8497-47CF-A277-8C3E95C46C26}" type="presOf" srcId="{89363BEC-1D79-48EF-823B-A7F3BA126D5D}" destId="{75D6A501-752E-4AB5-9AF2-07D4C1D783D4}" srcOrd="0" destOrd="0" presId="urn:microsoft.com/office/officeart/2005/8/layout/hierarchy6"/>
    <dgm:cxn modelId="{51431EEC-23F2-42FF-97E9-41DFF191768F}" type="presOf" srcId="{52079F08-2D3E-4FC3-8C6E-8462BE64A20D}" destId="{76570207-0074-4DE5-8B24-B7DB7FEA411E}" srcOrd="0" destOrd="0" presId="urn:microsoft.com/office/officeart/2005/8/layout/hierarchy6"/>
    <dgm:cxn modelId="{39D066AD-CE74-4FD1-BDBE-925DE29CF57A}" type="presOf" srcId="{0195946B-A3EC-49C2-AC27-72B8D38FF4C4}" destId="{EB5A514E-0058-4CC1-A8FC-7B02C35AEE89}" srcOrd="0" destOrd="0" presId="urn:microsoft.com/office/officeart/2005/8/layout/hierarchy6"/>
    <dgm:cxn modelId="{13A7518A-84AD-4EF2-96F8-1499345063CC}" srcId="{8C06CB75-1FCE-4A58-B4F2-7972C056A655}" destId="{B927202B-220E-4C9F-9051-99BB9F6E609F}" srcOrd="1" destOrd="0" parTransId="{F624DD66-61A4-4612-9234-623F993FC014}" sibTransId="{D9B9B10A-3EB5-4EEB-80BB-386E34B30000}"/>
    <dgm:cxn modelId="{DAA14D96-0B55-487A-8E63-9927FF55510D}" type="presOf" srcId="{A7A81E68-F3C5-4F30-8A6B-080061E1D8B5}" destId="{F1A8F952-51E2-4386-A736-3A59949C9D40}" srcOrd="0" destOrd="0" presId="urn:microsoft.com/office/officeart/2005/8/layout/hierarchy6"/>
    <dgm:cxn modelId="{ECAA2708-DD92-4D32-84E0-48849C75CA29}" type="presOf" srcId="{D5EA0C7A-EB93-470D-967D-94B6EFC8B8AE}" destId="{400C4004-A17D-4B1F-ADB3-84EAEACAA438}" srcOrd="0" destOrd="0" presId="urn:microsoft.com/office/officeart/2005/8/layout/hierarchy6"/>
    <dgm:cxn modelId="{E04B2E31-D04D-4D54-AC59-3048FC55EED4}" type="presOf" srcId="{F624DD66-61A4-4612-9234-623F993FC014}" destId="{25B1162C-C5B3-43B7-AA7D-35E68DA155CE}" srcOrd="0" destOrd="0" presId="urn:microsoft.com/office/officeart/2005/8/layout/hierarchy6"/>
    <dgm:cxn modelId="{0067DBC4-85F8-4692-9DFF-CDA39ADE0C8F}" type="presOf" srcId="{B927202B-220E-4C9F-9051-99BB9F6E609F}" destId="{00C344F4-9CFB-4E72-8919-C35636B3FE0F}" srcOrd="0" destOrd="0" presId="urn:microsoft.com/office/officeart/2005/8/layout/hierarchy6"/>
    <dgm:cxn modelId="{537E4BA3-9029-474B-B6F8-ACB0FE3CC7AE}" type="presOf" srcId="{EA4A1642-0858-432E-A717-5295F9A50E72}" destId="{A238D07B-5EE5-4BB9-AF43-CABCCA633609}" srcOrd="0" destOrd="0" presId="urn:microsoft.com/office/officeart/2005/8/layout/hierarchy6"/>
    <dgm:cxn modelId="{E512FDC7-42B7-403E-B479-E51A23142D47}" srcId="{8B09AAAA-E795-41A0-987D-6FE0D8E6CDCF}" destId="{632BC880-B18D-4239-8301-62F4CEA525B9}" srcOrd="0" destOrd="0" parTransId="{F608B317-4946-4B66-B911-69DE5F3CF6BE}" sibTransId="{3500A562-2FBB-4D16-8725-DAA09266E470}"/>
    <dgm:cxn modelId="{C683E923-FD82-41AF-922B-E6B228C9ED97}" type="presOf" srcId="{D346B09E-86F9-4908-A2F5-B25F1533C403}" destId="{6C70631C-F842-4BAD-8265-0C6D6B6ECD1B}" srcOrd="0" destOrd="0" presId="urn:microsoft.com/office/officeart/2005/8/layout/hierarchy6"/>
    <dgm:cxn modelId="{70D51579-83AD-471A-8DFB-3DE00D65A7CA}" type="presOf" srcId="{87AE2964-1BAD-4528-9252-4A4601A9DD90}" destId="{28F99147-1EDA-4EF3-9CC3-702CD06AFA2D}" srcOrd="0" destOrd="0" presId="urn:microsoft.com/office/officeart/2005/8/layout/hierarchy6"/>
    <dgm:cxn modelId="{D306AFA7-2A5E-42D2-9EC1-A7280FF91BB6}" type="presOf" srcId="{6BA149B0-278C-4F58-B5D0-E5A1A6D1FA1D}" destId="{1BFBC117-9C44-441B-A389-FAC4311225AC}" srcOrd="0" destOrd="0" presId="urn:microsoft.com/office/officeart/2005/8/layout/hierarchy6"/>
    <dgm:cxn modelId="{03D1B812-3060-4113-9435-6CAF08663F89}" srcId="{8C06CB75-1FCE-4A58-B4F2-7972C056A655}" destId="{148B3539-4CDC-4C17-87F6-CC5C4991FDFD}" srcOrd="3" destOrd="0" parTransId="{A7A81E68-F3C5-4F30-8A6B-080061E1D8B5}" sibTransId="{770651FF-6F20-4F2F-8054-1CD275A412AB}"/>
    <dgm:cxn modelId="{3B857FE7-8D2D-4DB9-8635-0B4076BD5208}" type="presOf" srcId="{632BC880-B18D-4239-8301-62F4CEA525B9}" destId="{6293C5A6-82AD-46DE-9B6A-C59272077D9D}" srcOrd="0" destOrd="0" presId="urn:microsoft.com/office/officeart/2005/8/layout/hierarchy6"/>
    <dgm:cxn modelId="{C822D01A-16CD-4CEE-BF50-398F66E1EED0}" type="presParOf" srcId="{FF5D37E7-897E-4D5D-A102-9C7676DABF9A}" destId="{22913AEE-4FF8-4D4D-8702-495A9F7E2303}" srcOrd="0" destOrd="0" presId="urn:microsoft.com/office/officeart/2005/8/layout/hierarchy6"/>
    <dgm:cxn modelId="{BB3D4144-7542-4F17-94A1-4F520D2FDDBB}" type="presParOf" srcId="{22913AEE-4FF8-4D4D-8702-495A9F7E2303}" destId="{42CA479B-1A79-4423-B94A-E0A513B9D9D3}" srcOrd="0" destOrd="0" presId="urn:microsoft.com/office/officeart/2005/8/layout/hierarchy6"/>
    <dgm:cxn modelId="{8373DAD6-3A6D-44CB-B173-33E1C3D77BE6}" type="presParOf" srcId="{42CA479B-1A79-4423-B94A-E0A513B9D9D3}" destId="{9CCEABA5-7705-4EC0-96E3-F76EB00104D2}" srcOrd="0" destOrd="0" presId="urn:microsoft.com/office/officeart/2005/8/layout/hierarchy6"/>
    <dgm:cxn modelId="{F08FD266-62B3-4E17-81B0-C8AED617375E}" type="presParOf" srcId="{9CCEABA5-7705-4EC0-96E3-F76EB00104D2}" destId="{6293C5A6-82AD-46DE-9B6A-C59272077D9D}" srcOrd="0" destOrd="0" presId="urn:microsoft.com/office/officeart/2005/8/layout/hierarchy6"/>
    <dgm:cxn modelId="{A561FC04-C1F4-4134-B5C4-EF08D1B74298}" type="presParOf" srcId="{9CCEABA5-7705-4EC0-96E3-F76EB00104D2}" destId="{DB2BCEA9-1C03-48F9-A712-08E01EAEB957}" srcOrd="1" destOrd="0" presId="urn:microsoft.com/office/officeart/2005/8/layout/hierarchy6"/>
    <dgm:cxn modelId="{A987D4EA-D70F-4B2C-9240-49A42CAE2D49}" type="presParOf" srcId="{DB2BCEA9-1C03-48F9-A712-08E01EAEB957}" destId="{76570207-0074-4DE5-8B24-B7DB7FEA411E}" srcOrd="0" destOrd="0" presId="urn:microsoft.com/office/officeart/2005/8/layout/hierarchy6"/>
    <dgm:cxn modelId="{0F2D127A-5E12-498D-B916-3B77A43B4C9A}" type="presParOf" srcId="{DB2BCEA9-1C03-48F9-A712-08E01EAEB957}" destId="{57037965-8C72-466E-99AA-8E52E68009CC}" srcOrd="1" destOrd="0" presId="urn:microsoft.com/office/officeart/2005/8/layout/hierarchy6"/>
    <dgm:cxn modelId="{DE133305-07E9-44F8-BF08-DE977728927A}" type="presParOf" srcId="{57037965-8C72-466E-99AA-8E52E68009CC}" destId="{400C4004-A17D-4B1F-ADB3-84EAEACAA438}" srcOrd="0" destOrd="0" presId="urn:microsoft.com/office/officeart/2005/8/layout/hierarchy6"/>
    <dgm:cxn modelId="{0D820704-74B6-404F-BBDE-6648FF6A1EFF}" type="presParOf" srcId="{57037965-8C72-466E-99AA-8E52E68009CC}" destId="{BD414F97-F132-4083-95B5-6701CEA8DF71}" srcOrd="1" destOrd="0" presId="urn:microsoft.com/office/officeart/2005/8/layout/hierarchy6"/>
    <dgm:cxn modelId="{77CC6B8F-8D8A-4EB0-B61E-F1A01D129755}" type="presParOf" srcId="{DB2BCEA9-1C03-48F9-A712-08E01EAEB957}" destId="{A238D07B-5EE5-4BB9-AF43-CABCCA633609}" srcOrd="2" destOrd="0" presId="urn:microsoft.com/office/officeart/2005/8/layout/hierarchy6"/>
    <dgm:cxn modelId="{C85AC6FA-B338-465F-9280-EE93510F0B6C}" type="presParOf" srcId="{DB2BCEA9-1C03-48F9-A712-08E01EAEB957}" destId="{8CB05968-291E-4611-8669-7163CE8CC8B4}" srcOrd="3" destOrd="0" presId="urn:microsoft.com/office/officeart/2005/8/layout/hierarchy6"/>
    <dgm:cxn modelId="{4FE66B71-F6FB-41C4-B303-05CC31E41022}" type="presParOf" srcId="{8CB05968-291E-4611-8669-7163CE8CC8B4}" destId="{9AC974C5-3433-42E1-8B18-B63A54CC928D}" srcOrd="0" destOrd="0" presId="urn:microsoft.com/office/officeart/2005/8/layout/hierarchy6"/>
    <dgm:cxn modelId="{C82CD4B3-A8C4-49D3-88F9-BF7118AB339B}" type="presParOf" srcId="{8CB05968-291E-4611-8669-7163CE8CC8B4}" destId="{F848D0E0-0B65-4977-9B87-2A232B740497}" srcOrd="1" destOrd="0" presId="urn:microsoft.com/office/officeart/2005/8/layout/hierarchy6"/>
    <dgm:cxn modelId="{75AC206E-89DD-4C74-983F-A78D00441874}" type="presParOf" srcId="{F848D0E0-0B65-4977-9B87-2A232B740497}" destId="{1BFBC117-9C44-441B-A389-FAC4311225AC}" srcOrd="0" destOrd="0" presId="urn:microsoft.com/office/officeart/2005/8/layout/hierarchy6"/>
    <dgm:cxn modelId="{22ED727E-62E9-4570-B4AA-9F398917BBD2}" type="presParOf" srcId="{F848D0E0-0B65-4977-9B87-2A232B740497}" destId="{EBE1E75E-4907-4054-A93C-F23AF34E62E9}" srcOrd="1" destOrd="0" presId="urn:microsoft.com/office/officeart/2005/8/layout/hierarchy6"/>
    <dgm:cxn modelId="{A5EF0E1B-E760-4482-A2EA-D6C77CCF1C28}" type="presParOf" srcId="{EBE1E75E-4907-4054-A93C-F23AF34E62E9}" destId="{28F99147-1EDA-4EF3-9CC3-702CD06AFA2D}" srcOrd="0" destOrd="0" presId="urn:microsoft.com/office/officeart/2005/8/layout/hierarchy6"/>
    <dgm:cxn modelId="{83E0749C-4B73-4562-A570-9F06D6FC96B9}" type="presParOf" srcId="{EBE1E75E-4907-4054-A93C-F23AF34E62E9}" destId="{22B3AD4A-FA15-4EC0-BD05-70CE032E0BA4}" srcOrd="1" destOrd="0" presId="urn:microsoft.com/office/officeart/2005/8/layout/hierarchy6"/>
    <dgm:cxn modelId="{40E82C2C-B836-4903-8ED2-2C4593F01556}" type="presParOf" srcId="{F848D0E0-0B65-4977-9B87-2A232B740497}" destId="{25B1162C-C5B3-43B7-AA7D-35E68DA155CE}" srcOrd="2" destOrd="0" presId="urn:microsoft.com/office/officeart/2005/8/layout/hierarchy6"/>
    <dgm:cxn modelId="{E0ED83A2-A56B-4675-9E38-B2C0856B05E8}" type="presParOf" srcId="{F848D0E0-0B65-4977-9B87-2A232B740497}" destId="{C3458A18-C148-482B-A379-EB27B6633154}" srcOrd="3" destOrd="0" presId="urn:microsoft.com/office/officeart/2005/8/layout/hierarchy6"/>
    <dgm:cxn modelId="{5AC1F4BA-4D42-4763-9BDA-B3FD35FDB1CF}" type="presParOf" srcId="{C3458A18-C148-482B-A379-EB27B6633154}" destId="{00C344F4-9CFB-4E72-8919-C35636B3FE0F}" srcOrd="0" destOrd="0" presId="urn:microsoft.com/office/officeart/2005/8/layout/hierarchy6"/>
    <dgm:cxn modelId="{FA3B9B58-83B2-4D9C-998C-573879870D87}" type="presParOf" srcId="{C3458A18-C148-482B-A379-EB27B6633154}" destId="{8DD85DA1-9F0C-46A5-A83A-CCA977781851}" srcOrd="1" destOrd="0" presId="urn:microsoft.com/office/officeart/2005/8/layout/hierarchy6"/>
    <dgm:cxn modelId="{DCEF8DE6-D80C-4F66-BC5D-EDD77E1A025C}" type="presParOf" srcId="{F848D0E0-0B65-4977-9B87-2A232B740497}" destId="{AAAC64C1-BE22-4286-9338-EB044167BD05}" srcOrd="4" destOrd="0" presId="urn:microsoft.com/office/officeart/2005/8/layout/hierarchy6"/>
    <dgm:cxn modelId="{255F71E0-080B-4C4A-A2A0-2BE277AD0B06}" type="presParOf" srcId="{F848D0E0-0B65-4977-9B87-2A232B740497}" destId="{833CAD3F-E4F9-465D-A996-13D8BDDE764C}" srcOrd="5" destOrd="0" presId="urn:microsoft.com/office/officeart/2005/8/layout/hierarchy6"/>
    <dgm:cxn modelId="{E029C2AF-36C4-4DAB-936C-B25F332289D9}" type="presParOf" srcId="{833CAD3F-E4F9-465D-A996-13D8BDDE764C}" destId="{6C70631C-F842-4BAD-8265-0C6D6B6ECD1B}" srcOrd="0" destOrd="0" presId="urn:microsoft.com/office/officeart/2005/8/layout/hierarchy6"/>
    <dgm:cxn modelId="{21745E32-8AE0-435E-970F-333625F30B7C}" type="presParOf" srcId="{833CAD3F-E4F9-465D-A996-13D8BDDE764C}" destId="{C0B4824F-70BD-4ADF-A177-1D595493A308}" srcOrd="1" destOrd="0" presId="urn:microsoft.com/office/officeart/2005/8/layout/hierarchy6"/>
    <dgm:cxn modelId="{CFDF3F71-0D82-41DE-9388-FF9138E16E6F}" type="presParOf" srcId="{F848D0E0-0B65-4977-9B87-2A232B740497}" destId="{F1A8F952-51E2-4386-A736-3A59949C9D40}" srcOrd="6" destOrd="0" presId="urn:microsoft.com/office/officeart/2005/8/layout/hierarchy6"/>
    <dgm:cxn modelId="{531EF15D-4635-4C16-BD4F-8BD5AF65B614}" type="presParOf" srcId="{F848D0E0-0B65-4977-9B87-2A232B740497}" destId="{39C771D5-9103-42E1-B697-6EA8AEDE20CA}" srcOrd="7" destOrd="0" presId="urn:microsoft.com/office/officeart/2005/8/layout/hierarchy6"/>
    <dgm:cxn modelId="{C90120E7-1FD2-47F0-B02F-E78C692FAD79}" type="presParOf" srcId="{39C771D5-9103-42E1-B697-6EA8AEDE20CA}" destId="{BF343312-0211-4BCC-BA57-AD7794094EAC}" srcOrd="0" destOrd="0" presId="urn:microsoft.com/office/officeart/2005/8/layout/hierarchy6"/>
    <dgm:cxn modelId="{C5FD857A-08A1-4051-8EE6-2D687FC25162}" type="presParOf" srcId="{39C771D5-9103-42E1-B697-6EA8AEDE20CA}" destId="{073FB264-F280-4C01-ABC2-F0355DE2459F}" srcOrd="1" destOrd="0" presId="urn:microsoft.com/office/officeart/2005/8/layout/hierarchy6"/>
    <dgm:cxn modelId="{758C769E-69CD-4E94-ABD5-187CB48DAEB6}" type="presParOf" srcId="{F848D0E0-0B65-4977-9B87-2A232B740497}" destId="{EB5A514E-0058-4CC1-A8FC-7B02C35AEE89}" srcOrd="8" destOrd="0" presId="urn:microsoft.com/office/officeart/2005/8/layout/hierarchy6"/>
    <dgm:cxn modelId="{F01F1D1D-4AE7-42A3-84A8-EFC49DD94BCC}" type="presParOf" srcId="{F848D0E0-0B65-4977-9B87-2A232B740497}" destId="{E85C2462-6AB5-4D73-A391-89B13CAA510E}" srcOrd="9" destOrd="0" presId="urn:microsoft.com/office/officeart/2005/8/layout/hierarchy6"/>
    <dgm:cxn modelId="{E7EAF9EA-E7B2-4973-9E2E-F683F93B3744}" type="presParOf" srcId="{E85C2462-6AB5-4D73-A391-89B13CAA510E}" destId="{75D6A501-752E-4AB5-9AF2-07D4C1D783D4}" srcOrd="0" destOrd="0" presId="urn:microsoft.com/office/officeart/2005/8/layout/hierarchy6"/>
    <dgm:cxn modelId="{FC6FDD7B-0E19-46FD-949B-F2C968C7D5CC}" type="presParOf" srcId="{E85C2462-6AB5-4D73-A391-89B13CAA510E}" destId="{8DDF7A07-6BD6-41E7-8A0E-E9E61A9794FD}" srcOrd="1" destOrd="0" presId="urn:microsoft.com/office/officeart/2005/8/layout/hierarchy6"/>
    <dgm:cxn modelId="{07836215-448F-4E9B-A992-F9E1B030726D}" type="presParOf" srcId="{FF5D37E7-897E-4D5D-A102-9C7676DABF9A}" destId="{C13128AE-EA3B-4919-A2BF-1F1D9955BD8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447440-C416-4360-898A-D6F665761E6B}" type="doc">
      <dgm:prSet loTypeId="urn:microsoft.com/office/officeart/2005/8/layout/hierarchy6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42E4079D-E299-464B-81F6-ED55E67F1A8D}">
      <dgm:prSet phldrT="[Text]" custT="1"/>
      <dgm:spPr/>
      <dgm:t>
        <a:bodyPr/>
        <a:lstStyle/>
        <a:p>
          <a:r>
            <a:rPr lang="en-GB" sz="1400" b="1" dirty="0"/>
            <a:t>40 </a:t>
          </a:r>
        </a:p>
        <a:p>
          <a:r>
            <a:rPr lang="en-GB" sz="1400" b="1" dirty="0"/>
            <a:t>Patients seen by a pharmacist</a:t>
          </a:r>
        </a:p>
      </dgm:t>
    </dgm:pt>
    <dgm:pt modelId="{0F6D18F2-EA95-4BB8-81FC-EDB58875D760}" type="parTrans" cxnId="{2F2C34A0-6EF3-4C42-9130-EBFDC39650B2}">
      <dgm:prSet/>
      <dgm:spPr/>
      <dgm:t>
        <a:bodyPr/>
        <a:lstStyle/>
        <a:p>
          <a:endParaRPr lang="en-GB"/>
        </a:p>
      </dgm:t>
    </dgm:pt>
    <dgm:pt modelId="{A8D64903-26A2-4D10-BEC1-E33ECE84BCA9}" type="sibTrans" cxnId="{2F2C34A0-6EF3-4C42-9130-EBFDC39650B2}">
      <dgm:prSet/>
      <dgm:spPr/>
      <dgm:t>
        <a:bodyPr/>
        <a:lstStyle/>
        <a:p>
          <a:endParaRPr lang="en-GB"/>
        </a:p>
      </dgm:t>
    </dgm:pt>
    <dgm:pt modelId="{6C06B781-A173-46BC-AEE6-AA37659243E2}">
      <dgm:prSet phldrT="[Text]" custT="1"/>
      <dgm:spPr/>
      <dgm:t>
        <a:bodyPr/>
        <a:lstStyle/>
        <a:p>
          <a:r>
            <a:rPr lang="en-GB" sz="1000" dirty="0"/>
            <a:t>  </a:t>
          </a:r>
          <a:r>
            <a:rPr lang="en-GB" sz="1400" b="1" dirty="0"/>
            <a:t>88%  35/40</a:t>
          </a:r>
        </a:p>
        <a:p>
          <a:r>
            <a:rPr lang="en-GB" sz="1400" b="1" dirty="0"/>
            <a:t>Received medication reviews</a:t>
          </a:r>
        </a:p>
      </dgm:t>
    </dgm:pt>
    <dgm:pt modelId="{AD8206F2-CECB-4169-828F-F959078CC1A2}" type="parTrans" cxnId="{CFEFDD0E-76DF-4AAE-9306-B81E333797D4}">
      <dgm:prSet/>
      <dgm:spPr/>
      <dgm:t>
        <a:bodyPr/>
        <a:lstStyle/>
        <a:p>
          <a:endParaRPr lang="en-GB"/>
        </a:p>
      </dgm:t>
    </dgm:pt>
    <dgm:pt modelId="{B5AA8129-3815-4B8C-989D-147608C62174}" type="sibTrans" cxnId="{CFEFDD0E-76DF-4AAE-9306-B81E333797D4}">
      <dgm:prSet/>
      <dgm:spPr/>
      <dgm:t>
        <a:bodyPr/>
        <a:lstStyle/>
        <a:p>
          <a:endParaRPr lang="en-GB"/>
        </a:p>
      </dgm:t>
    </dgm:pt>
    <dgm:pt modelId="{8AFB328E-0242-4073-B89F-B9E692C924ED}">
      <dgm:prSet phldrT="[Text]" custT="1"/>
      <dgm:spPr/>
      <dgm:t>
        <a:bodyPr/>
        <a:lstStyle/>
        <a:p>
          <a:r>
            <a:rPr lang="en-GB" sz="1400" b="1" dirty="0"/>
            <a:t>78% 31/40</a:t>
          </a:r>
        </a:p>
        <a:p>
          <a:r>
            <a:rPr lang="en-GB" sz="1400" b="1" dirty="0"/>
            <a:t>Received </a:t>
          </a:r>
          <a:r>
            <a:rPr lang="en-GB" sz="1400" b="1" dirty="0" smtClean="0"/>
            <a:t>falls </a:t>
          </a:r>
          <a:r>
            <a:rPr lang="en-GB" sz="1400" b="1" dirty="0"/>
            <a:t>Reviews </a:t>
          </a:r>
        </a:p>
      </dgm:t>
    </dgm:pt>
    <dgm:pt modelId="{9D983DB8-0290-4111-9DED-2E162DAA54E2}" type="parTrans" cxnId="{D39CCC4F-D489-47B3-B317-21F910ABC163}">
      <dgm:prSet/>
      <dgm:spPr/>
      <dgm:t>
        <a:bodyPr/>
        <a:lstStyle/>
        <a:p>
          <a:endParaRPr lang="en-GB"/>
        </a:p>
      </dgm:t>
    </dgm:pt>
    <dgm:pt modelId="{DFB5E39B-F34F-4AB7-8DC1-BEB0CBFE31B2}" type="sibTrans" cxnId="{D39CCC4F-D489-47B3-B317-21F910ABC163}">
      <dgm:prSet/>
      <dgm:spPr/>
      <dgm:t>
        <a:bodyPr/>
        <a:lstStyle/>
        <a:p>
          <a:endParaRPr lang="en-GB"/>
        </a:p>
      </dgm:t>
    </dgm:pt>
    <dgm:pt modelId="{6F5468DB-8372-467A-88DF-E4DE72A7F0AE}">
      <dgm:prSet phldrT="[Text]" custT="1"/>
      <dgm:spPr/>
      <dgm:t>
        <a:bodyPr/>
        <a:lstStyle/>
        <a:p>
          <a:r>
            <a:rPr lang="en-GB" sz="1400" b="1" dirty="0"/>
            <a:t>85% 34/40</a:t>
          </a:r>
        </a:p>
        <a:p>
          <a:r>
            <a:rPr lang="en-GB" sz="1400" b="1" dirty="0" smtClean="0"/>
            <a:t>Changes/interventions </a:t>
          </a:r>
          <a:r>
            <a:rPr lang="en-GB" sz="1400" b="1" dirty="0"/>
            <a:t>made</a:t>
          </a:r>
        </a:p>
      </dgm:t>
    </dgm:pt>
    <dgm:pt modelId="{D693F842-6753-45EF-A90D-577B4B84864D}" type="parTrans" cxnId="{283AF1C6-64A8-4E23-BE01-45DA08C77BD8}">
      <dgm:prSet/>
      <dgm:spPr/>
      <dgm:t>
        <a:bodyPr/>
        <a:lstStyle/>
        <a:p>
          <a:endParaRPr lang="en-GB"/>
        </a:p>
      </dgm:t>
    </dgm:pt>
    <dgm:pt modelId="{AE562BBF-B8D6-4DCA-81E8-1892DEC1F3D5}" type="sibTrans" cxnId="{283AF1C6-64A8-4E23-BE01-45DA08C77BD8}">
      <dgm:prSet/>
      <dgm:spPr/>
      <dgm:t>
        <a:bodyPr/>
        <a:lstStyle/>
        <a:p>
          <a:endParaRPr lang="en-GB"/>
        </a:p>
      </dgm:t>
    </dgm:pt>
    <dgm:pt modelId="{99F3BF88-C16C-46B4-8CB3-7645B4B78D9B}">
      <dgm:prSet phldrT="[Text]" custT="1"/>
      <dgm:spPr/>
      <dgm:t>
        <a:bodyPr/>
        <a:lstStyle/>
        <a:p>
          <a:r>
            <a:rPr lang="en-GB" sz="1400" b="1" dirty="0"/>
            <a:t>56% 19/34</a:t>
          </a:r>
        </a:p>
        <a:p>
          <a:r>
            <a:rPr lang="en-GB" sz="1400" b="1" dirty="0"/>
            <a:t>Changes to Drug </a:t>
          </a:r>
          <a:r>
            <a:rPr lang="en-GB" sz="1400" b="1" dirty="0" smtClean="0"/>
            <a:t>History</a:t>
          </a:r>
          <a:endParaRPr lang="en-GB" sz="1400" b="1" dirty="0"/>
        </a:p>
      </dgm:t>
    </dgm:pt>
    <dgm:pt modelId="{804859A1-D116-472E-B333-7962A5BD7EE5}" type="parTrans" cxnId="{79F4B9B2-117C-4714-A29A-9A03F048F4D9}">
      <dgm:prSet/>
      <dgm:spPr/>
      <dgm:t>
        <a:bodyPr/>
        <a:lstStyle/>
        <a:p>
          <a:endParaRPr lang="en-GB"/>
        </a:p>
      </dgm:t>
    </dgm:pt>
    <dgm:pt modelId="{D2BFCED1-5429-4ECE-8BD8-E0B68A7785D2}" type="sibTrans" cxnId="{79F4B9B2-117C-4714-A29A-9A03F048F4D9}">
      <dgm:prSet/>
      <dgm:spPr/>
      <dgm:t>
        <a:bodyPr/>
        <a:lstStyle/>
        <a:p>
          <a:endParaRPr lang="en-GB"/>
        </a:p>
      </dgm:t>
    </dgm:pt>
    <dgm:pt modelId="{35590C8C-6211-415E-A9DA-FFCD31D92160}">
      <dgm:prSet phldrT="[Text]" custT="1"/>
      <dgm:spPr/>
      <dgm:t>
        <a:bodyPr/>
        <a:lstStyle/>
        <a:p>
          <a:r>
            <a:rPr lang="en-GB" sz="1400" b="1" dirty="0"/>
            <a:t>47% 9/19 </a:t>
          </a:r>
        </a:p>
        <a:p>
          <a:r>
            <a:rPr lang="en-GB" sz="1400" b="1" dirty="0"/>
            <a:t>Primary medication changes</a:t>
          </a:r>
        </a:p>
      </dgm:t>
    </dgm:pt>
    <dgm:pt modelId="{D16E1627-2DB9-4B35-A828-C0FDD01550E9}" type="parTrans" cxnId="{49C07224-7B3A-4E42-BDCD-7E1396CDF13D}">
      <dgm:prSet/>
      <dgm:spPr/>
      <dgm:t>
        <a:bodyPr/>
        <a:lstStyle/>
        <a:p>
          <a:endParaRPr lang="en-GB"/>
        </a:p>
      </dgm:t>
    </dgm:pt>
    <dgm:pt modelId="{D61B897A-65B3-4CFF-A799-064AC2D182C8}" type="sibTrans" cxnId="{49C07224-7B3A-4E42-BDCD-7E1396CDF13D}">
      <dgm:prSet/>
      <dgm:spPr/>
      <dgm:t>
        <a:bodyPr/>
        <a:lstStyle/>
        <a:p>
          <a:endParaRPr lang="en-GB"/>
        </a:p>
      </dgm:t>
    </dgm:pt>
    <dgm:pt modelId="{ECAFDEBA-D7C4-466E-B6A0-1BB98046BF6C}">
      <dgm:prSet phldrT="[Text]" custT="1"/>
      <dgm:spPr/>
      <dgm:t>
        <a:bodyPr/>
        <a:lstStyle/>
        <a:p>
          <a:r>
            <a:rPr lang="en-GB" sz="1400" b="1" dirty="0"/>
            <a:t>53% 10 /</a:t>
          </a:r>
          <a:r>
            <a:rPr lang="en-GB" sz="1400" b="1" dirty="0" smtClean="0"/>
            <a:t>19</a:t>
          </a:r>
        </a:p>
        <a:p>
          <a:r>
            <a:rPr lang="en-GB" sz="1400" b="1" dirty="0" smtClean="0"/>
            <a:t>Secondary admission prevention medication changes</a:t>
          </a:r>
          <a:endParaRPr lang="en-GB" sz="1400" b="1" dirty="0"/>
        </a:p>
      </dgm:t>
    </dgm:pt>
    <dgm:pt modelId="{15E80FE9-F549-4DB8-AD53-F9D480701A78}" type="parTrans" cxnId="{E09D4E50-A528-4B2B-ADD0-35CD9ED38755}">
      <dgm:prSet/>
      <dgm:spPr/>
      <dgm:t>
        <a:bodyPr/>
        <a:lstStyle/>
        <a:p>
          <a:endParaRPr lang="en-GB"/>
        </a:p>
      </dgm:t>
    </dgm:pt>
    <dgm:pt modelId="{4186B542-F6B9-4C4D-93CE-89B70669BB51}" type="sibTrans" cxnId="{E09D4E50-A528-4B2B-ADD0-35CD9ED38755}">
      <dgm:prSet/>
      <dgm:spPr/>
      <dgm:t>
        <a:bodyPr/>
        <a:lstStyle/>
        <a:p>
          <a:endParaRPr lang="en-GB"/>
        </a:p>
      </dgm:t>
    </dgm:pt>
    <dgm:pt modelId="{8070A355-C4F0-4A20-A274-9269987E04F1}">
      <dgm:prSet phldrT="[Text]" custT="1"/>
      <dgm:spPr/>
      <dgm:t>
        <a:bodyPr/>
        <a:lstStyle/>
        <a:p>
          <a:r>
            <a:rPr lang="en-GB" sz="1400" b="1" dirty="0"/>
            <a:t>44% 15/34 </a:t>
          </a:r>
        </a:p>
        <a:p>
          <a:r>
            <a:rPr lang="en-GB" sz="1400" b="1" dirty="0" smtClean="0"/>
            <a:t>Interventions </a:t>
          </a:r>
          <a:r>
            <a:rPr lang="en-GB" sz="1400" b="1" dirty="0"/>
            <a:t>to prescription chart</a:t>
          </a:r>
        </a:p>
      </dgm:t>
    </dgm:pt>
    <dgm:pt modelId="{AAB51AB5-B039-4034-BEA7-FAF74D097330}" type="parTrans" cxnId="{308ED57F-567F-4E57-BA66-409631EA6FD5}">
      <dgm:prSet/>
      <dgm:spPr/>
      <dgm:t>
        <a:bodyPr/>
        <a:lstStyle/>
        <a:p>
          <a:endParaRPr lang="en-GB"/>
        </a:p>
      </dgm:t>
    </dgm:pt>
    <dgm:pt modelId="{BF9BA11D-541D-4709-A7E8-DBEFBCE3810E}" type="sibTrans" cxnId="{308ED57F-567F-4E57-BA66-409631EA6FD5}">
      <dgm:prSet/>
      <dgm:spPr/>
      <dgm:t>
        <a:bodyPr/>
        <a:lstStyle/>
        <a:p>
          <a:endParaRPr lang="en-GB"/>
        </a:p>
      </dgm:t>
    </dgm:pt>
    <dgm:pt modelId="{16D6824F-16AB-4094-BC33-C778B09B2F1F}" type="pres">
      <dgm:prSet presAssocID="{55447440-C416-4360-898A-D6F665761E6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9295438-F48B-4A98-A502-85D7D5186F26}" type="pres">
      <dgm:prSet presAssocID="{55447440-C416-4360-898A-D6F665761E6B}" presName="hierFlow" presStyleCnt="0"/>
      <dgm:spPr/>
      <dgm:t>
        <a:bodyPr/>
        <a:lstStyle/>
        <a:p>
          <a:endParaRPr lang="en-GB"/>
        </a:p>
      </dgm:t>
    </dgm:pt>
    <dgm:pt modelId="{275A1127-C3A9-4765-A8E5-1C7DB3B3B245}" type="pres">
      <dgm:prSet presAssocID="{55447440-C416-4360-898A-D6F665761E6B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48F8D379-DA52-4799-8FCA-8E3597E26432}" type="pres">
      <dgm:prSet presAssocID="{42E4079D-E299-464B-81F6-ED55E67F1A8D}" presName="Name14" presStyleCnt="0"/>
      <dgm:spPr/>
      <dgm:t>
        <a:bodyPr/>
        <a:lstStyle/>
        <a:p>
          <a:endParaRPr lang="en-GB"/>
        </a:p>
      </dgm:t>
    </dgm:pt>
    <dgm:pt modelId="{21876DBF-DE4C-420F-8163-4B0CB618DBAB}" type="pres">
      <dgm:prSet presAssocID="{42E4079D-E299-464B-81F6-ED55E67F1A8D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B099113-2C0F-444F-85BC-A43CB8C41172}" type="pres">
      <dgm:prSet presAssocID="{42E4079D-E299-464B-81F6-ED55E67F1A8D}" presName="hierChild2" presStyleCnt="0"/>
      <dgm:spPr/>
      <dgm:t>
        <a:bodyPr/>
        <a:lstStyle/>
        <a:p>
          <a:endParaRPr lang="en-GB"/>
        </a:p>
      </dgm:t>
    </dgm:pt>
    <dgm:pt modelId="{3E944FB2-FFC7-4FA7-A86D-AFA8541E19EE}" type="pres">
      <dgm:prSet presAssocID="{AD8206F2-CECB-4169-828F-F959078CC1A2}" presName="Name19" presStyleLbl="parChTrans1D2" presStyleIdx="0" presStyleCnt="3"/>
      <dgm:spPr/>
      <dgm:t>
        <a:bodyPr/>
        <a:lstStyle/>
        <a:p>
          <a:endParaRPr lang="en-GB"/>
        </a:p>
      </dgm:t>
    </dgm:pt>
    <dgm:pt modelId="{6D046F47-086C-4985-888E-70A9FB434114}" type="pres">
      <dgm:prSet presAssocID="{6C06B781-A173-46BC-AEE6-AA37659243E2}" presName="Name21" presStyleCnt="0"/>
      <dgm:spPr/>
      <dgm:t>
        <a:bodyPr/>
        <a:lstStyle/>
        <a:p>
          <a:endParaRPr lang="en-GB"/>
        </a:p>
      </dgm:t>
    </dgm:pt>
    <dgm:pt modelId="{5E911980-CA81-4673-A8E7-704FDA36F5A5}" type="pres">
      <dgm:prSet presAssocID="{6C06B781-A173-46BC-AEE6-AA37659243E2}" presName="level2Shape" presStyleLbl="node2" presStyleIdx="0" presStyleCnt="3"/>
      <dgm:spPr/>
      <dgm:t>
        <a:bodyPr/>
        <a:lstStyle/>
        <a:p>
          <a:endParaRPr lang="en-GB"/>
        </a:p>
      </dgm:t>
    </dgm:pt>
    <dgm:pt modelId="{57E7B539-2132-408C-B185-10FC9B7CE815}" type="pres">
      <dgm:prSet presAssocID="{6C06B781-A173-46BC-AEE6-AA37659243E2}" presName="hierChild3" presStyleCnt="0"/>
      <dgm:spPr/>
      <dgm:t>
        <a:bodyPr/>
        <a:lstStyle/>
        <a:p>
          <a:endParaRPr lang="en-GB"/>
        </a:p>
      </dgm:t>
    </dgm:pt>
    <dgm:pt modelId="{4014D4C9-6FD4-41F3-8C84-68A4A594193A}" type="pres">
      <dgm:prSet presAssocID="{9D983DB8-0290-4111-9DED-2E162DAA54E2}" presName="Name19" presStyleLbl="parChTrans1D2" presStyleIdx="1" presStyleCnt="3"/>
      <dgm:spPr/>
      <dgm:t>
        <a:bodyPr/>
        <a:lstStyle/>
        <a:p>
          <a:endParaRPr lang="en-GB"/>
        </a:p>
      </dgm:t>
    </dgm:pt>
    <dgm:pt modelId="{07531F95-900F-4BD9-A4E0-A4A52563B77B}" type="pres">
      <dgm:prSet presAssocID="{8AFB328E-0242-4073-B89F-B9E692C924ED}" presName="Name21" presStyleCnt="0"/>
      <dgm:spPr/>
      <dgm:t>
        <a:bodyPr/>
        <a:lstStyle/>
        <a:p>
          <a:endParaRPr lang="en-GB"/>
        </a:p>
      </dgm:t>
    </dgm:pt>
    <dgm:pt modelId="{B827629D-B61F-47B9-9CE6-647E62086FC6}" type="pres">
      <dgm:prSet presAssocID="{8AFB328E-0242-4073-B89F-B9E692C924ED}" presName="level2Shape" presStyleLbl="node2" presStyleIdx="1" presStyleCnt="3"/>
      <dgm:spPr/>
      <dgm:t>
        <a:bodyPr/>
        <a:lstStyle/>
        <a:p>
          <a:endParaRPr lang="en-GB"/>
        </a:p>
      </dgm:t>
    </dgm:pt>
    <dgm:pt modelId="{DCEA70E6-1F10-496B-BFFF-3CB72B7C873F}" type="pres">
      <dgm:prSet presAssocID="{8AFB328E-0242-4073-B89F-B9E692C924ED}" presName="hierChild3" presStyleCnt="0"/>
      <dgm:spPr/>
      <dgm:t>
        <a:bodyPr/>
        <a:lstStyle/>
        <a:p>
          <a:endParaRPr lang="en-GB"/>
        </a:p>
      </dgm:t>
    </dgm:pt>
    <dgm:pt modelId="{48FFA706-DEF1-4460-B650-BBABCB95A99B}" type="pres">
      <dgm:prSet presAssocID="{D693F842-6753-45EF-A90D-577B4B84864D}" presName="Name19" presStyleLbl="parChTrans1D2" presStyleIdx="2" presStyleCnt="3"/>
      <dgm:spPr/>
      <dgm:t>
        <a:bodyPr/>
        <a:lstStyle/>
        <a:p>
          <a:endParaRPr lang="en-GB"/>
        </a:p>
      </dgm:t>
    </dgm:pt>
    <dgm:pt modelId="{E037F33A-D4A0-483E-8633-0F365761A566}" type="pres">
      <dgm:prSet presAssocID="{6F5468DB-8372-467A-88DF-E4DE72A7F0AE}" presName="Name21" presStyleCnt="0"/>
      <dgm:spPr/>
      <dgm:t>
        <a:bodyPr/>
        <a:lstStyle/>
        <a:p>
          <a:endParaRPr lang="en-GB"/>
        </a:p>
      </dgm:t>
    </dgm:pt>
    <dgm:pt modelId="{36F486A3-F84C-432B-A449-0A7CFEDE6C59}" type="pres">
      <dgm:prSet presAssocID="{6F5468DB-8372-467A-88DF-E4DE72A7F0AE}" presName="level2Shape" presStyleLbl="node2" presStyleIdx="2" presStyleCnt="3" custScaleX="141494"/>
      <dgm:spPr/>
      <dgm:t>
        <a:bodyPr/>
        <a:lstStyle/>
        <a:p>
          <a:endParaRPr lang="en-GB"/>
        </a:p>
      </dgm:t>
    </dgm:pt>
    <dgm:pt modelId="{8772E5E6-6BFD-4A04-A627-327213084D7C}" type="pres">
      <dgm:prSet presAssocID="{6F5468DB-8372-467A-88DF-E4DE72A7F0AE}" presName="hierChild3" presStyleCnt="0"/>
      <dgm:spPr/>
      <dgm:t>
        <a:bodyPr/>
        <a:lstStyle/>
        <a:p>
          <a:endParaRPr lang="en-GB"/>
        </a:p>
      </dgm:t>
    </dgm:pt>
    <dgm:pt modelId="{3C7C4AAB-32A8-45D9-AD94-81736C88FB64}" type="pres">
      <dgm:prSet presAssocID="{AAB51AB5-B039-4034-BEA7-FAF74D097330}" presName="Name19" presStyleLbl="parChTrans1D3" presStyleIdx="0" presStyleCnt="2"/>
      <dgm:spPr/>
      <dgm:t>
        <a:bodyPr/>
        <a:lstStyle/>
        <a:p>
          <a:endParaRPr lang="en-GB"/>
        </a:p>
      </dgm:t>
    </dgm:pt>
    <dgm:pt modelId="{68F04F4F-5CD7-424B-8B4B-143F732F453A}" type="pres">
      <dgm:prSet presAssocID="{8070A355-C4F0-4A20-A274-9269987E04F1}" presName="Name21" presStyleCnt="0"/>
      <dgm:spPr/>
      <dgm:t>
        <a:bodyPr/>
        <a:lstStyle/>
        <a:p>
          <a:endParaRPr lang="en-GB"/>
        </a:p>
      </dgm:t>
    </dgm:pt>
    <dgm:pt modelId="{77DF7D54-266F-4174-92A1-94050E93B27B}" type="pres">
      <dgm:prSet presAssocID="{8070A355-C4F0-4A20-A274-9269987E04F1}" presName="level2Shape" presStyleLbl="node3" presStyleIdx="0" presStyleCnt="2"/>
      <dgm:spPr/>
      <dgm:t>
        <a:bodyPr/>
        <a:lstStyle/>
        <a:p>
          <a:endParaRPr lang="en-GB"/>
        </a:p>
      </dgm:t>
    </dgm:pt>
    <dgm:pt modelId="{3D395AB5-473F-468C-A2ED-5998CA37193D}" type="pres">
      <dgm:prSet presAssocID="{8070A355-C4F0-4A20-A274-9269987E04F1}" presName="hierChild3" presStyleCnt="0"/>
      <dgm:spPr/>
      <dgm:t>
        <a:bodyPr/>
        <a:lstStyle/>
        <a:p>
          <a:endParaRPr lang="en-GB"/>
        </a:p>
      </dgm:t>
    </dgm:pt>
    <dgm:pt modelId="{2CFD0675-6386-4366-BDCF-61CC123E91EA}" type="pres">
      <dgm:prSet presAssocID="{804859A1-D116-472E-B333-7962A5BD7EE5}" presName="Name19" presStyleLbl="parChTrans1D3" presStyleIdx="1" presStyleCnt="2"/>
      <dgm:spPr/>
      <dgm:t>
        <a:bodyPr/>
        <a:lstStyle/>
        <a:p>
          <a:endParaRPr lang="en-GB"/>
        </a:p>
      </dgm:t>
    </dgm:pt>
    <dgm:pt modelId="{245ADB85-BADF-4F4D-ADB8-88511D5D314F}" type="pres">
      <dgm:prSet presAssocID="{99F3BF88-C16C-46B4-8CB3-7645B4B78D9B}" presName="Name21" presStyleCnt="0"/>
      <dgm:spPr/>
      <dgm:t>
        <a:bodyPr/>
        <a:lstStyle/>
        <a:p>
          <a:endParaRPr lang="en-GB"/>
        </a:p>
      </dgm:t>
    </dgm:pt>
    <dgm:pt modelId="{F1AA9756-F091-4963-B8F1-B8CD0FD8C905}" type="pres">
      <dgm:prSet presAssocID="{99F3BF88-C16C-46B4-8CB3-7645B4B78D9B}" presName="level2Shape" presStyleLbl="node3" presStyleIdx="1" presStyleCnt="2"/>
      <dgm:spPr/>
      <dgm:t>
        <a:bodyPr/>
        <a:lstStyle/>
        <a:p>
          <a:endParaRPr lang="en-GB"/>
        </a:p>
      </dgm:t>
    </dgm:pt>
    <dgm:pt modelId="{AD8E66F5-F752-4771-8A5E-AC81650264F4}" type="pres">
      <dgm:prSet presAssocID="{99F3BF88-C16C-46B4-8CB3-7645B4B78D9B}" presName="hierChild3" presStyleCnt="0"/>
      <dgm:spPr/>
      <dgm:t>
        <a:bodyPr/>
        <a:lstStyle/>
        <a:p>
          <a:endParaRPr lang="en-GB"/>
        </a:p>
      </dgm:t>
    </dgm:pt>
    <dgm:pt modelId="{534CA8F8-DEE7-4D4A-A0C7-209F7779B54B}" type="pres">
      <dgm:prSet presAssocID="{D16E1627-2DB9-4B35-A828-C0FDD01550E9}" presName="Name19" presStyleLbl="parChTrans1D4" presStyleIdx="0" presStyleCnt="2"/>
      <dgm:spPr/>
      <dgm:t>
        <a:bodyPr/>
        <a:lstStyle/>
        <a:p>
          <a:endParaRPr lang="en-GB"/>
        </a:p>
      </dgm:t>
    </dgm:pt>
    <dgm:pt modelId="{7FAE38E6-774F-466F-B686-20E6C6B5263A}" type="pres">
      <dgm:prSet presAssocID="{35590C8C-6211-415E-A9DA-FFCD31D92160}" presName="Name21" presStyleCnt="0"/>
      <dgm:spPr/>
      <dgm:t>
        <a:bodyPr/>
        <a:lstStyle/>
        <a:p>
          <a:endParaRPr lang="en-GB"/>
        </a:p>
      </dgm:t>
    </dgm:pt>
    <dgm:pt modelId="{457F5590-DE32-450E-930B-C827C87B60C2}" type="pres">
      <dgm:prSet presAssocID="{35590C8C-6211-415E-A9DA-FFCD31D92160}" presName="level2Shape" presStyleLbl="node4" presStyleIdx="0" presStyleCnt="2"/>
      <dgm:spPr/>
      <dgm:t>
        <a:bodyPr/>
        <a:lstStyle/>
        <a:p>
          <a:endParaRPr lang="en-GB"/>
        </a:p>
      </dgm:t>
    </dgm:pt>
    <dgm:pt modelId="{E7236193-B5C1-4F1A-AAF0-AC0894E36C90}" type="pres">
      <dgm:prSet presAssocID="{35590C8C-6211-415E-A9DA-FFCD31D92160}" presName="hierChild3" presStyleCnt="0"/>
      <dgm:spPr/>
      <dgm:t>
        <a:bodyPr/>
        <a:lstStyle/>
        <a:p>
          <a:endParaRPr lang="en-GB"/>
        </a:p>
      </dgm:t>
    </dgm:pt>
    <dgm:pt modelId="{ED6E97FA-5572-4C4D-8C2A-EBCB42FDC27B}" type="pres">
      <dgm:prSet presAssocID="{15E80FE9-F549-4DB8-AD53-F9D480701A78}" presName="Name19" presStyleLbl="parChTrans1D4" presStyleIdx="1" presStyleCnt="2"/>
      <dgm:spPr/>
      <dgm:t>
        <a:bodyPr/>
        <a:lstStyle/>
        <a:p>
          <a:endParaRPr lang="en-GB"/>
        </a:p>
      </dgm:t>
    </dgm:pt>
    <dgm:pt modelId="{11C803DC-A472-4C62-B987-4C80B2EE1F75}" type="pres">
      <dgm:prSet presAssocID="{ECAFDEBA-D7C4-466E-B6A0-1BB98046BF6C}" presName="Name21" presStyleCnt="0"/>
      <dgm:spPr/>
      <dgm:t>
        <a:bodyPr/>
        <a:lstStyle/>
        <a:p>
          <a:endParaRPr lang="en-GB"/>
        </a:p>
      </dgm:t>
    </dgm:pt>
    <dgm:pt modelId="{C18FF25A-1128-4CC4-9E97-489BD7E5FD0D}" type="pres">
      <dgm:prSet presAssocID="{ECAFDEBA-D7C4-466E-B6A0-1BB98046BF6C}" presName="level2Shape" presStyleLbl="node4" presStyleIdx="1" presStyleCnt="2" custScaleX="128163"/>
      <dgm:spPr/>
      <dgm:t>
        <a:bodyPr/>
        <a:lstStyle/>
        <a:p>
          <a:endParaRPr lang="en-GB"/>
        </a:p>
      </dgm:t>
    </dgm:pt>
    <dgm:pt modelId="{1B4A3ED4-66C8-478A-9024-0ADE393325AF}" type="pres">
      <dgm:prSet presAssocID="{ECAFDEBA-D7C4-466E-B6A0-1BB98046BF6C}" presName="hierChild3" presStyleCnt="0"/>
      <dgm:spPr/>
      <dgm:t>
        <a:bodyPr/>
        <a:lstStyle/>
        <a:p>
          <a:endParaRPr lang="en-GB"/>
        </a:p>
      </dgm:t>
    </dgm:pt>
    <dgm:pt modelId="{D9C41DF1-F88C-4F67-B7CF-D3765834350F}" type="pres">
      <dgm:prSet presAssocID="{55447440-C416-4360-898A-D6F665761E6B}" presName="bgShapesFlow" presStyleCnt="0"/>
      <dgm:spPr/>
      <dgm:t>
        <a:bodyPr/>
        <a:lstStyle/>
        <a:p>
          <a:endParaRPr lang="en-GB"/>
        </a:p>
      </dgm:t>
    </dgm:pt>
  </dgm:ptLst>
  <dgm:cxnLst>
    <dgm:cxn modelId="{308ED57F-567F-4E57-BA66-409631EA6FD5}" srcId="{6F5468DB-8372-467A-88DF-E4DE72A7F0AE}" destId="{8070A355-C4F0-4A20-A274-9269987E04F1}" srcOrd="0" destOrd="0" parTransId="{AAB51AB5-B039-4034-BEA7-FAF74D097330}" sibTransId="{BF9BA11D-541D-4709-A7E8-DBEFBCE3810E}"/>
    <dgm:cxn modelId="{2F2C34A0-6EF3-4C42-9130-EBFDC39650B2}" srcId="{55447440-C416-4360-898A-D6F665761E6B}" destId="{42E4079D-E299-464B-81F6-ED55E67F1A8D}" srcOrd="0" destOrd="0" parTransId="{0F6D18F2-EA95-4BB8-81FC-EDB58875D760}" sibTransId="{A8D64903-26A2-4D10-BEC1-E33ECE84BCA9}"/>
    <dgm:cxn modelId="{DE910DC1-1839-4CD2-802E-6628450F47BE}" type="presOf" srcId="{9D983DB8-0290-4111-9DED-2E162DAA54E2}" destId="{4014D4C9-6FD4-41F3-8C84-68A4A594193A}" srcOrd="0" destOrd="0" presId="urn:microsoft.com/office/officeart/2005/8/layout/hierarchy6"/>
    <dgm:cxn modelId="{C3E9FDC0-3AA4-4CE6-982A-38E87CE5BB59}" type="presOf" srcId="{804859A1-D116-472E-B333-7962A5BD7EE5}" destId="{2CFD0675-6386-4366-BDCF-61CC123E91EA}" srcOrd="0" destOrd="0" presId="urn:microsoft.com/office/officeart/2005/8/layout/hierarchy6"/>
    <dgm:cxn modelId="{5810C9C8-60A4-4153-B587-B8E106F2BEDA}" type="presOf" srcId="{42E4079D-E299-464B-81F6-ED55E67F1A8D}" destId="{21876DBF-DE4C-420F-8163-4B0CB618DBAB}" srcOrd="0" destOrd="0" presId="urn:microsoft.com/office/officeart/2005/8/layout/hierarchy6"/>
    <dgm:cxn modelId="{7BF72C6E-D196-4F78-82F4-D8B0AC153803}" type="presOf" srcId="{35590C8C-6211-415E-A9DA-FFCD31D92160}" destId="{457F5590-DE32-450E-930B-C827C87B60C2}" srcOrd="0" destOrd="0" presId="urn:microsoft.com/office/officeart/2005/8/layout/hierarchy6"/>
    <dgm:cxn modelId="{7D2FD1AF-2B3E-49BE-93A0-04E9F450DCB8}" type="presOf" srcId="{6C06B781-A173-46BC-AEE6-AA37659243E2}" destId="{5E911980-CA81-4673-A8E7-704FDA36F5A5}" srcOrd="0" destOrd="0" presId="urn:microsoft.com/office/officeart/2005/8/layout/hierarchy6"/>
    <dgm:cxn modelId="{3D72407F-387B-4D99-8158-353EDDF1D9D1}" type="presOf" srcId="{99F3BF88-C16C-46B4-8CB3-7645B4B78D9B}" destId="{F1AA9756-F091-4963-B8F1-B8CD0FD8C905}" srcOrd="0" destOrd="0" presId="urn:microsoft.com/office/officeart/2005/8/layout/hierarchy6"/>
    <dgm:cxn modelId="{CFEFDD0E-76DF-4AAE-9306-B81E333797D4}" srcId="{42E4079D-E299-464B-81F6-ED55E67F1A8D}" destId="{6C06B781-A173-46BC-AEE6-AA37659243E2}" srcOrd="0" destOrd="0" parTransId="{AD8206F2-CECB-4169-828F-F959078CC1A2}" sibTransId="{B5AA8129-3815-4B8C-989D-147608C62174}"/>
    <dgm:cxn modelId="{23CD9C25-6523-403D-9300-F689B93FA23E}" type="presOf" srcId="{ECAFDEBA-D7C4-466E-B6A0-1BB98046BF6C}" destId="{C18FF25A-1128-4CC4-9E97-489BD7E5FD0D}" srcOrd="0" destOrd="0" presId="urn:microsoft.com/office/officeart/2005/8/layout/hierarchy6"/>
    <dgm:cxn modelId="{FC053051-7E01-484F-B0B5-50B54CD16387}" type="presOf" srcId="{AD8206F2-CECB-4169-828F-F959078CC1A2}" destId="{3E944FB2-FFC7-4FA7-A86D-AFA8541E19EE}" srcOrd="0" destOrd="0" presId="urn:microsoft.com/office/officeart/2005/8/layout/hierarchy6"/>
    <dgm:cxn modelId="{49C07224-7B3A-4E42-BDCD-7E1396CDF13D}" srcId="{99F3BF88-C16C-46B4-8CB3-7645B4B78D9B}" destId="{35590C8C-6211-415E-A9DA-FFCD31D92160}" srcOrd="0" destOrd="0" parTransId="{D16E1627-2DB9-4B35-A828-C0FDD01550E9}" sibTransId="{D61B897A-65B3-4CFF-A799-064AC2D182C8}"/>
    <dgm:cxn modelId="{D03DD849-D3DF-4F26-98B0-FEF85AFF2BD8}" type="presOf" srcId="{D693F842-6753-45EF-A90D-577B4B84864D}" destId="{48FFA706-DEF1-4460-B650-BBABCB95A99B}" srcOrd="0" destOrd="0" presId="urn:microsoft.com/office/officeart/2005/8/layout/hierarchy6"/>
    <dgm:cxn modelId="{EB313AA6-6C47-4563-A8C2-A1CAE634EB5E}" type="presOf" srcId="{15E80FE9-F549-4DB8-AD53-F9D480701A78}" destId="{ED6E97FA-5572-4C4D-8C2A-EBCB42FDC27B}" srcOrd="0" destOrd="0" presId="urn:microsoft.com/office/officeart/2005/8/layout/hierarchy6"/>
    <dgm:cxn modelId="{0A8F2D03-15ED-4A28-8B9A-F25223D3568C}" type="presOf" srcId="{6F5468DB-8372-467A-88DF-E4DE72A7F0AE}" destId="{36F486A3-F84C-432B-A449-0A7CFEDE6C59}" srcOrd="0" destOrd="0" presId="urn:microsoft.com/office/officeart/2005/8/layout/hierarchy6"/>
    <dgm:cxn modelId="{DA2FD13E-94AA-4BE1-9E22-BCF61FB3D31D}" type="presOf" srcId="{8070A355-C4F0-4A20-A274-9269987E04F1}" destId="{77DF7D54-266F-4174-92A1-94050E93B27B}" srcOrd="0" destOrd="0" presId="urn:microsoft.com/office/officeart/2005/8/layout/hierarchy6"/>
    <dgm:cxn modelId="{D39CCC4F-D489-47B3-B317-21F910ABC163}" srcId="{42E4079D-E299-464B-81F6-ED55E67F1A8D}" destId="{8AFB328E-0242-4073-B89F-B9E692C924ED}" srcOrd="1" destOrd="0" parTransId="{9D983DB8-0290-4111-9DED-2E162DAA54E2}" sibTransId="{DFB5E39B-F34F-4AB7-8DC1-BEB0CBFE31B2}"/>
    <dgm:cxn modelId="{1A63899E-193D-4A1C-98DD-D3F68917E636}" type="presOf" srcId="{55447440-C416-4360-898A-D6F665761E6B}" destId="{16D6824F-16AB-4094-BC33-C778B09B2F1F}" srcOrd="0" destOrd="0" presId="urn:microsoft.com/office/officeart/2005/8/layout/hierarchy6"/>
    <dgm:cxn modelId="{46E84B12-4E49-4780-94C7-53E8639764DD}" type="presOf" srcId="{D16E1627-2DB9-4B35-A828-C0FDD01550E9}" destId="{534CA8F8-DEE7-4D4A-A0C7-209F7779B54B}" srcOrd="0" destOrd="0" presId="urn:microsoft.com/office/officeart/2005/8/layout/hierarchy6"/>
    <dgm:cxn modelId="{79F4B9B2-117C-4714-A29A-9A03F048F4D9}" srcId="{6F5468DB-8372-467A-88DF-E4DE72A7F0AE}" destId="{99F3BF88-C16C-46B4-8CB3-7645B4B78D9B}" srcOrd="1" destOrd="0" parTransId="{804859A1-D116-472E-B333-7962A5BD7EE5}" sibTransId="{D2BFCED1-5429-4ECE-8BD8-E0B68A7785D2}"/>
    <dgm:cxn modelId="{283AF1C6-64A8-4E23-BE01-45DA08C77BD8}" srcId="{42E4079D-E299-464B-81F6-ED55E67F1A8D}" destId="{6F5468DB-8372-467A-88DF-E4DE72A7F0AE}" srcOrd="2" destOrd="0" parTransId="{D693F842-6753-45EF-A90D-577B4B84864D}" sibTransId="{AE562BBF-B8D6-4DCA-81E8-1892DEC1F3D5}"/>
    <dgm:cxn modelId="{0C1ED772-B41B-4951-8778-CF3F2D4746C2}" type="presOf" srcId="{AAB51AB5-B039-4034-BEA7-FAF74D097330}" destId="{3C7C4AAB-32A8-45D9-AD94-81736C88FB64}" srcOrd="0" destOrd="0" presId="urn:microsoft.com/office/officeart/2005/8/layout/hierarchy6"/>
    <dgm:cxn modelId="{32CFCD98-7B15-4CFE-9F74-AEA23ADAD06F}" type="presOf" srcId="{8AFB328E-0242-4073-B89F-B9E692C924ED}" destId="{B827629D-B61F-47B9-9CE6-647E62086FC6}" srcOrd="0" destOrd="0" presId="urn:microsoft.com/office/officeart/2005/8/layout/hierarchy6"/>
    <dgm:cxn modelId="{E09D4E50-A528-4B2B-ADD0-35CD9ED38755}" srcId="{99F3BF88-C16C-46B4-8CB3-7645B4B78D9B}" destId="{ECAFDEBA-D7C4-466E-B6A0-1BB98046BF6C}" srcOrd="1" destOrd="0" parTransId="{15E80FE9-F549-4DB8-AD53-F9D480701A78}" sibTransId="{4186B542-F6B9-4C4D-93CE-89B70669BB51}"/>
    <dgm:cxn modelId="{2BA18EF4-D52E-46E5-883A-EFCEBA261625}" type="presParOf" srcId="{16D6824F-16AB-4094-BC33-C778B09B2F1F}" destId="{39295438-F48B-4A98-A502-85D7D5186F26}" srcOrd="0" destOrd="0" presId="urn:microsoft.com/office/officeart/2005/8/layout/hierarchy6"/>
    <dgm:cxn modelId="{20E58FBE-458C-4ADE-A86D-42418787294E}" type="presParOf" srcId="{39295438-F48B-4A98-A502-85D7D5186F26}" destId="{275A1127-C3A9-4765-A8E5-1C7DB3B3B245}" srcOrd="0" destOrd="0" presId="urn:microsoft.com/office/officeart/2005/8/layout/hierarchy6"/>
    <dgm:cxn modelId="{DE29F14E-DB42-4CF7-9469-11D4F0444519}" type="presParOf" srcId="{275A1127-C3A9-4765-A8E5-1C7DB3B3B245}" destId="{48F8D379-DA52-4799-8FCA-8E3597E26432}" srcOrd="0" destOrd="0" presId="urn:microsoft.com/office/officeart/2005/8/layout/hierarchy6"/>
    <dgm:cxn modelId="{27505D1E-22A0-48BC-9446-56A6B3486CDF}" type="presParOf" srcId="{48F8D379-DA52-4799-8FCA-8E3597E26432}" destId="{21876DBF-DE4C-420F-8163-4B0CB618DBAB}" srcOrd="0" destOrd="0" presId="urn:microsoft.com/office/officeart/2005/8/layout/hierarchy6"/>
    <dgm:cxn modelId="{C1CE69AB-FB73-44C1-8385-E7FE644B765F}" type="presParOf" srcId="{48F8D379-DA52-4799-8FCA-8E3597E26432}" destId="{5B099113-2C0F-444F-85BC-A43CB8C41172}" srcOrd="1" destOrd="0" presId="urn:microsoft.com/office/officeart/2005/8/layout/hierarchy6"/>
    <dgm:cxn modelId="{49A11DA4-D4DB-455D-86F2-BCFF590CA350}" type="presParOf" srcId="{5B099113-2C0F-444F-85BC-A43CB8C41172}" destId="{3E944FB2-FFC7-4FA7-A86D-AFA8541E19EE}" srcOrd="0" destOrd="0" presId="urn:microsoft.com/office/officeart/2005/8/layout/hierarchy6"/>
    <dgm:cxn modelId="{941AE5F7-681C-4440-8A8C-9D479A99C179}" type="presParOf" srcId="{5B099113-2C0F-444F-85BC-A43CB8C41172}" destId="{6D046F47-086C-4985-888E-70A9FB434114}" srcOrd="1" destOrd="0" presId="urn:microsoft.com/office/officeart/2005/8/layout/hierarchy6"/>
    <dgm:cxn modelId="{E47A3F6A-A3EF-4FD0-9565-F69BBFC115B1}" type="presParOf" srcId="{6D046F47-086C-4985-888E-70A9FB434114}" destId="{5E911980-CA81-4673-A8E7-704FDA36F5A5}" srcOrd="0" destOrd="0" presId="urn:microsoft.com/office/officeart/2005/8/layout/hierarchy6"/>
    <dgm:cxn modelId="{A4439CFF-6877-4A1E-9EC6-4FA43538BCAA}" type="presParOf" srcId="{6D046F47-086C-4985-888E-70A9FB434114}" destId="{57E7B539-2132-408C-B185-10FC9B7CE815}" srcOrd="1" destOrd="0" presId="urn:microsoft.com/office/officeart/2005/8/layout/hierarchy6"/>
    <dgm:cxn modelId="{F1F14EC3-4FBE-4E05-99CD-BE472DF204C2}" type="presParOf" srcId="{5B099113-2C0F-444F-85BC-A43CB8C41172}" destId="{4014D4C9-6FD4-41F3-8C84-68A4A594193A}" srcOrd="2" destOrd="0" presId="urn:microsoft.com/office/officeart/2005/8/layout/hierarchy6"/>
    <dgm:cxn modelId="{79835B22-BB3C-4BB6-B366-7A009C2EB84A}" type="presParOf" srcId="{5B099113-2C0F-444F-85BC-A43CB8C41172}" destId="{07531F95-900F-4BD9-A4E0-A4A52563B77B}" srcOrd="3" destOrd="0" presId="urn:microsoft.com/office/officeart/2005/8/layout/hierarchy6"/>
    <dgm:cxn modelId="{BF59A9B6-35C3-4A77-B441-3A7EF4DC1E97}" type="presParOf" srcId="{07531F95-900F-4BD9-A4E0-A4A52563B77B}" destId="{B827629D-B61F-47B9-9CE6-647E62086FC6}" srcOrd="0" destOrd="0" presId="urn:microsoft.com/office/officeart/2005/8/layout/hierarchy6"/>
    <dgm:cxn modelId="{1BD0C66E-78E0-4D28-A850-FB2879683282}" type="presParOf" srcId="{07531F95-900F-4BD9-A4E0-A4A52563B77B}" destId="{DCEA70E6-1F10-496B-BFFF-3CB72B7C873F}" srcOrd="1" destOrd="0" presId="urn:microsoft.com/office/officeart/2005/8/layout/hierarchy6"/>
    <dgm:cxn modelId="{555CCB6C-1023-49BD-8263-1C06D53E64C2}" type="presParOf" srcId="{5B099113-2C0F-444F-85BC-A43CB8C41172}" destId="{48FFA706-DEF1-4460-B650-BBABCB95A99B}" srcOrd="4" destOrd="0" presId="urn:microsoft.com/office/officeart/2005/8/layout/hierarchy6"/>
    <dgm:cxn modelId="{15C0A5E0-1A24-4324-94C0-14153587B52A}" type="presParOf" srcId="{5B099113-2C0F-444F-85BC-A43CB8C41172}" destId="{E037F33A-D4A0-483E-8633-0F365761A566}" srcOrd="5" destOrd="0" presId="urn:microsoft.com/office/officeart/2005/8/layout/hierarchy6"/>
    <dgm:cxn modelId="{C1072C08-1649-46E9-BAA1-C34822C1D907}" type="presParOf" srcId="{E037F33A-D4A0-483E-8633-0F365761A566}" destId="{36F486A3-F84C-432B-A449-0A7CFEDE6C59}" srcOrd="0" destOrd="0" presId="urn:microsoft.com/office/officeart/2005/8/layout/hierarchy6"/>
    <dgm:cxn modelId="{103D75EA-7626-4F90-B224-5C711816FCA3}" type="presParOf" srcId="{E037F33A-D4A0-483E-8633-0F365761A566}" destId="{8772E5E6-6BFD-4A04-A627-327213084D7C}" srcOrd="1" destOrd="0" presId="urn:microsoft.com/office/officeart/2005/8/layout/hierarchy6"/>
    <dgm:cxn modelId="{45F70675-81DC-422F-B2C1-92B23E80A6DD}" type="presParOf" srcId="{8772E5E6-6BFD-4A04-A627-327213084D7C}" destId="{3C7C4AAB-32A8-45D9-AD94-81736C88FB64}" srcOrd="0" destOrd="0" presId="urn:microsoft.com/office/officeart/2005/8/layout/hierarchy6"/>
    <dgm:cxn modelId="{4E0387D9-7C34-4BC7-99F1-34BBEBE3B11E}" type="presParOf" srcId="{8772E5E6-6BFD-4A04-A627-327213084D7C}" destId="{68F04F4F-5CD7-424B-8B4B-143F732F453A}" srcOrd="1" destOrd="0" presId="urn:microsoft.com/office/officeart/2005/8/layout/hierarchy6"/>
    <dgm:cxn modelId="{3B1A4D82-FDFE-4C6E-943E-3AF68DCF739F}" type="presParOf" srcId="{68F04F4F-5CD7-424B-8B4B-143F732F453A}" destId="{77DF7D54-266F-4174-92A1-94050E93B27B}" srcOrd="0" destOrd="0" presId="urn:microsoft.com/office/officeart/2005/8/layout/hierarchy6"/>
    <dgm:cxn modelId="{CA4A3733-B2A3-41AE-96AC-F2D731C9AFFD}" type="presParOf" srcId="{68F04F4F-5CD7-424B-8B4B-143F732F453A}" destId="{3D395AB5-473F-468C-A2ED-5998CA37193D}" srcOrd="1" destOrd="0" presId="urn:microsoft.com/office/officeart/2005/8/layout/hierarchy6"/>
    <dgm:cxn modelId="{5AD882EB-05CE-4CDB-8444-6C2E3EA392B5}" type="presParOf" srcId="{8772E5E6-6BFD-4A04-A627-327213084D7C}" destId="{2CFD0675-6386-4366-BDCF-61CC123E91EA}" srcOrd="2" destOrd="0" presId="urn:microsoft.com/office/officeart/2005/8/layout/hierarchy6"/>
    <dgm:cxn modelId="{E96882F1-D112-474C-BD7A-000EA1B57AD7}" type="presParOf" srcId="{8772E5E6-6BFD-4A04-A627-327213084D7C}" destId="{245ADB85-BADF-4F4D-ADB8-88511D5D314F}" srcOrd="3" destOrd="0" presId="urn:microsoft.com/office/officeart/2005/8/layout/hierarchy6"/>
    <dgm:cxn modelId="{83B21376-7C3E-4881-B5A3-BABAC13FEC3D}" type="presParOf" srcId="{245ADB85-BADF-4F4D-ADB8-88511D5D314F}" destId="{F1AA9756-F091-4963-B8F1-B8CD0FD8C905}" srcOrd="0" destOrd="0" presId="urn:microsoft.com/office/officeart/2005/8/layout/hierarchy6"/>
    <dgm:cxn modelId="{D88B3140-9B28-41E3-BE0B-591CEEAA21A6}" type="presParOf" srcId="{245ADB85-BADF-4F4D-ADB8-88511D5D314F}" destId="{AD8E66F5-F752-4771-8A5E-AC81650264F4}" srcOrd="1" destOrd="0" presId="urn:microsoft.com/office/officeart/2005/8/layout/hierarchy6"/>
    <dgm:cxn modelId="{074482F9-E834-4B68-9061-BD4C83DA5533}" type="presParOf" srcId="{AD8E66F5-F752-4771-8A5E-AC81650264F4}" destId="{534CA8F8-DEE7-4D4A-A0C7-209F7779B54B}" srcOrd="0" destOrd="0" presId="urn:microsoft.com/office/officeart/2005/8/layout/hierarchy6"/>
    <dgm:cxn modelId="{7B9ABC1F-9977-49AF-A75E-1FAB6490326A}" type="presParOf" srcId="{AD8E66F5-F752-4771-8A5E-AC81650264F4}" destId="{7FAE38E6-774F-466F-B686-20E6C6B5263A}" srcOrd="1" destOrd="0" presId="urn:microsoft.com/office/officeart/2005/8/layout/hierarchy6"/>
    <dgm:cxn modelId="{48F88D2A-1275-45F9-AD92-99598F5F238C}" type="presParOf" srcId="{7FAE38E6-774F-466F-B686-20E6C6B5263A}" destId="{457F5590-DE32-450E-930B-C827C87B60C2}" srcOrd="0" destOrd="0" presId="urn:microsoft.com/office/officeart/2005/8/layout/hierarchy6"/>
    <dgm:cxn modelId="{11AEC38D-1913-4132-A0F0-B42CF6B93088}" type="presParOf" srcId="{7FAE38E6-774F-466F-B686-20E6C6B5263A}" destId="{E7236193-B5C1-4F1A-AAF0-AC0894E36C90}" srcOrd="1" destOrd="0" presId="urn:microsoft.com/office/officeart/2005/8/layout/hierarchy6"/>
    <dgm:cxn modelId="{13DCC258-3EF4-49F3-AB4D-66CF5427FC8A}" type="presParOf" srcId="{AD8E66F5-F752-4771-8A5E-AC81650264F4}" destId="{ED6E97FA-5572-4C4D-8C2A-EBCB42FDC27B}" srcOrd="2" destOrd="0" presId="urn:microsoft.com/office/officeart/2005/8/layout/hierarchy6"/>
    <dgm:cxn modelId="{C65152BE-624B-4759-A346-62CEDF25D158}" type="presParOf" srcId="{AD8E66F5-F752-4771-8A5E-AC81650264F4}" destId="{11C803DC-A472-4C62-B987-4C80B2EE1F75}" srcOrd="3" destOrd="0" presId="urn:microsoft.com/office/officeart/2005/8/layout/hierarchy6"/>
    <dgm:cxn modelId="{760B673A-7169-4317-ABEE-CCCD561EDBFB}" type="presParOf" srcId="{11C803DC-A472-4C62-B987-4C80B2EE1F75}" destId="{C18FF25A-1128-4CC4-9E97-489BD7E5FD0D}" srcOrd="0" destOrd="0" presId="urn:microsoft.com/office/officeart/2005/8/layout/hierarchy6"/>
    <dgm:cxn modelId="{1BDEF41E-F190-429B-A211-8577AF9A2B6B}" type="presParOf" srcId="{11C803DC-A472-4C62-B987-4C80B2EE1F75}" destId="{1B4A3ED4-66C8-478A-9024-0ADE393325AF}" srcOrd="1" destOrd="0" presId="urn:microsoft.com/office/officeart/2005/8/layout/hierarchy6"/>
    <dgm:cxn modelId="{E2A629EC-134D-4746-9B6C-6A504C4DC30B}" type="presParOf" srcId="{16D6824F-16AB-4094-BC33-C778B09B2F1F}" destId="{D9C41DF1-F88C-4F67-B7CF-D3765834350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3C5A6-82AD-46DE-9B6A-C59272077D9D}">
      <dsp:nvSpPr>
        <dsp:cNvPr id="0" name=""/>
        <dsp:cNvSpPr/>
      </dsp:nvSpPr>
      <dsp:spPr>
        <a:xfrm>
          <a:off x="2719286" y="0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67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Patients on FAU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2746473" y="27187"/>
        <a:ext cx="1337968" cy="873854"/>
      </dsp:txXfrm>
    </dsp:sp>
    <dsp:sp modelId="{76570207-0074-4DE5-8B24-B7DB7FEA411E}">
      <dsp:nvSpPr>
        <dsp:cNvPr id="0" name=""/>
        <dsp:cNvSpPr/>
      </dsp:nvSpPr>
      <dsp:spPr>
        <a:xfrm>
          <a:off x="2510435" y="928228"/>
          <a:ext cx="905022" cy="371291"/>
        </a:xfrm>
        <a:custGeom>
          <a:avLst/>
          <a:gdLst/>
          <a:ahLst/>
          <a:cxnLst/>
          <a:rect l="0" t="0" r="0" b="0"/>
          <a:pathLst>
            <a:path>
              <a:moveTo>
                <a:pt x="861938" y="0"/>
              </a:moveTo>
              <a:lnTo>
                <a:pt x="861938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C4004-A17D-4B1F-ADB3-84EAEACAA438}">
      <dsp:nvSpPr>
        <dsp:cNvPr id="0" name=""/>
        <dsp:cNvSpPr/>
      </dsp:nvSpPr>
      <dsp:spPr>
        <a:xfrm>
          <a:off x="1814264" y="1299519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60</a:t>
          </a:r>
          <a:r>
            <a:rPr lang="en-GB" sz="1200" b="1" kern="1200" dirty="0" smtClean="0">
              <a:latin typeface="Calibri" panose="020F0502020204030204"/>
              <a:ea typeface="+mn-ea"/>
              <a:cs typeface="+mn-cs"/>
            </a:rPr>
            <a:t>%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Seen by a pharmacist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1841451" y="1326706"/>
        <a:ext cx="1337968" cy="873854"/>
      </dsp:txXfrm>
    </dsp:sp>
    <dsp:sp modelId="{A238D07B-5EE5-4BB9-AF43-CABCCA633609}">
      <dsp:nvSpPr>
        <dsp:cNvPr id="0" name=""/>
        <dsp:cNvSpPr/>
      </dsp:nvSpPr>
      <dsp:spPr>
        <a:xfrm>
          <a:off x="3415457" y="928228"/>
          <a:ext cx="905022" cy="371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861938" y="176807"/>
              </a:lnTo>
              <a:lnTo>
                <a:pt x="861938" y="35361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974C5-3433-42E1-8B18-B63A54CC928D}">
      <dsp:nvSpPr>
        <dsp:cNvPr id="0" name=""/>
        <dsp:cNvSpPr/>
      </dsp:nvSpPr>
      <dsp:spPr>
        <a:xfrm>
          <a:off x="3624308" y="1299519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40%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Not seen by a pharmacist 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651495" y="1326706"/>
        <a:ext cx="1337968" cy="873854"/>
      </dsp:txXfrm>
    </dsp:sp>
    <dsp:sp modelId="{1BFBC117-9C44-441B-A389-FAC4311225AC}">
      <dsp:nvSpPr>
        <dsp:cNvPr id="0" name=""/>
        <dsp:cNvSpPr/>
      </dsp:nvSpPr>
      <dsp:spPr>
        <a:xfrm>
          <a:off x="700390" y="2227747"/>
          <a:ext cx="3620089" cy="371291"/>
        </a:xfrm>
        <a:custGeom>
          <a:avLst/>
          <a:gdLst/>
          <a:ahLst/>
          <a:cxnLst/>
          <a:rect l="0" t="0" r="0" b="0"/>
          <a:pathLst>
            <a:path>
              <a:moveTo>
                <a:pt x="3447752" y="0"/>
              </a:moveTo>
              <a:lnTo>
                <a:pt x="3447752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99147-1EDA-4EF3-9CC3-702CD06AFA2D}">
      <dsp:nvSpPr>
        <dsp:cNvPr id="0" name=""/>
        <dsp:cNvSpPr/>
      </dsp:nvSpPr>
      <dsp:spPr>
        <a:xfrm>
          <a:off x="4219" y="2599038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12%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After 5pm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06" y="2626225"/>
        <a:ext cx="1337968" cy="873854"/>
      </dsp:txXfrm>
    </dsp:sp>
    <dsp:sp modelId="{25B1162C-C5B3-43B7-AA7D-35E68DA155CE}">
      <dsp:nvSpPr>
        <dsp:cNvPr id="0" name=""/>
        <dsp:cNvSpPr/>
      </dsp:nvSpPr>
      <dsp:spPr>
        <a:xfrm>
          <a:off x="2510435" y="2227747"/>
          <a:ext cx="1810044" cy="371291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344F4-9CFB-4E72-8919-C35636B3FE0F}">
      <dsp:nvSpPr>
        <dsp:cNvPr id="0" name=""/>
        <dsp:cNvSpPr/>
      </dsp:nvSpPr>
      <dsp:spPr>
        <a:xfrm>
          <a:off x="1814264" y="2599038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9%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Day of no pharmacist cover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1841451" y="2626225"/>
        <a:ext cx="1337968" cy="873854"/>
      </dsp:txXfrm>
    </dsp:sp>
    <dsp:sp modelId="{AAAC64C1-BE22-4286-9338-EB044167BD05}">
      <dsp:nvSpPr>
        <dsp:cNvPr id="0" name=""/>
        <dsp:cNvSpPr/>
      </dsp:nvSpPr>
      <dsp:spPr>
        <a:xfrm>
          <a:off x="4274760" y="2227747"/>
          <a:ext cx="91440" cy="371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0631C-F842-4BAD-8265-0C6D6B6ECD1B}">
      <dsp:nvSpPr>
        <dsp:cNvPr id="0" name=""/>
        <dsp:cNvSpPr/>
      </dsp:nvSpPr>
      <dsp:spPr>
        <a:xfrm>
          <a:off x="3624308" y="2599038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1.5%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Seen in ADU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651495" y="2626225"/>
        <a:ext cx="1337968" cy="873854"/>
      </dsp:txXfrm>
    </dsp:sp>
    <dsp:sp modelId="{F1A8F952-51E2-4386-A736-3A59949C9D40}">
      <dsp:nvSpPr>
        <dsp:cNvPr id="0" name=""/>
        <dsp:cNvSpPr/>
      </dsp:nvSpPr>
      <dsp:spPr>
        <a:xfrm>
          <a:off x="4320479" y="2227747"/>
          <a:ext cx="1810044" cy="371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43312-0211-4BCC-BA57-AD7794094EAC}">
      <dsp:nvSpPr>
        <dsp:cNvPr id="0" name=""/>
        <dsp:cNvSpPr/>
      </dsp:nvSpPr>
      <dsp:spPr>
        <a:xfrm>
          <a:off x="5434353" y="2599038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1.5%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Clinic attender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5461540" y="2626225"/>
        <a:ext cx="1337968" cy="873854"/>
      </dsp:txXfrm>
    </dsp:sp>
    <dsp:sp modelId="{EB5A514E-0058-4CC1-A8FC-7B02C35AEE89}">
      <dsp:nvSpPr>
        <dsp:cNvPr id="0" name=""/>
        <dsp:cNvSpPr/>
      </dsp:nvSpPr>
      <dsp:spPr>
        <a:xfrm>
          <a:off x="4320479" y="2227747"/>
          <a:ext cx="3620089" cy="371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3447752" y="176807"/>
              </a:lnTo>
              <a:lnTo>
                <a:pt x="3447752" y="35361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6A501-752E-4AB5-9AF2-07D4C1D783D4}">
      <dsp:nvSpPr>
        <dsp:cNvPr id="0" name=""/>
        <dsp:cNvSpPr/>
      </dsp:nvSpPr>
      <dsp:spPr>
        <a:xfrm>
          <a:off x="7244398" y="2599038"/>
          <a:ext cx="1392342" cy="9282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16%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Calibri" panose="020F0502020204030204"/>
              <a:ea typeface="+mn-ea"/>
              <a:cs typeface="+mn-cs"/>
            </a:rPr>
            <a:t>Not seen due to time constraints</a:t>
          </a:r>
          <a:endParaRPr lang="en-GB" sz="1400" b="1" kern="1200" dirty="0">
            <a:latin typeface="Calibri" panose="020F0502020204030204"/>
            <a:ea typeface="+mn-ea"/>
            <a:cs typeface="+mn-cs"/>
          </a:endParaRPr>
        </a:p>
      </dsp:txBody>
      <dsp:txXfrm>
        <a:off x="7271585" y="2626225"/>
        <a:ext cx="1337968" cy="873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76DBF-DE4C-420F-8163-4B0CB618DBAB}">
      <dsp:nvSpPr>
        <dsp:cNvPr id="0" name=""/>
        <dsp:cNvSpPr/>
      </dsp:nvSpPr>
      <dsp:spPr>
        <a:xfrm>
          <a:off x="2609816" y="351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40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Patients seen by a pharmacist</a:t>
          </a:r>
        </a:p>
      </dsp:txBody>
      <dsp:txXfrm>
        <a:off x="2636581" y="27116"/>
        <a:ext cx="1317188" cy="860282"/>
      </dsp:txXfrm>
    </dsp:sp>
    <dsp:sp modelId="{3E944FB2-FFC7-4FA7-A86D-AFA8541E19EE}">
      <dsp:nvSpPr>
        <dsp:cNvPr id="0" name=""/>
        <dsp:cNvSpPr/>
      </dsp:nvSpPr>
      <dsp:spPr>
        <a:xfrm>
          <a:off x="1228858" y="914164"/>
          <a:ext cx="2066317" cy="365524"/>
        </a:xfrm>
        <a:custGeom>
          <a:avLst/>
          <a:gdLst/>
          <a:ahLst/>
          <a:cxnLst/>
          <a:rect l="0" t="0" r="0" b="0"/>
          <a:pathLst>
            <a:path>
              <a:moveTo>
                <a:pt x="2066317" y="0"/>
              </a:moveTo>
              <a:lnTo>
                <a:pt x="2066317" y="182762"/>
              </a:lnTo>
              <a:lnTo>
                <a:pt x="0" y="182762"/>
              </a:lnTo>
              <a:lnTo>
                <a:pt x="0" y="36552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11980-CA81-4673-A8E7-704FDA36F5A5}">
      <dsp:nvSpPr>
        <dsp:cNvPr id="0" name=""/>
        <dsp:cNvSpPr/>
      </dsp:nvSpPr>
      <dsp:spPr>
        <a:xfrm>
          <a:off x="543498" y="1279689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  </a:t>
          </a:r>
          <a:r>
            <a:rPr lang="en-GB" sz="1400" b="1" kern="1200" dirty="0"/>
            <a:t>88%  35/40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Received medication reviews</a:t>
          </a:r>
        </a:p>
      </dsp:txBody>
      <dsp:txXfrm>
        <a:off x="570263" y="1306454"/>
        <a:ext cx="1317188" cy="860282"/>
      </dsp:txXfrm>
    </dsp:sp>
    <dsp:sp modelId="{4014D4C9-6FD4-41F3-8C84-68A4A594193A}">
      <dsp:nvSpPr>
        <dsp:cNvPr id="0" name=""/>
        <dsp:cNvSpPr/>
      </dsp:nvSpPr>
      <dsp:spPr>
        <a:xfrm>
          <a:off x="3010792" y="914164"/>
          <a:ext cx="284383" cy="365524"/>
        </a:xfrm>
        <a:custGeom>
          <a:avLst/>
          <a:gdLst/>
          <a:ahLst/>
          <a:cxnLst/>
          <a:rect l="0" t="0" r="0" b="0"/>
          <a:pathLst>
            <a:path>
              <a:moveTo>
                <a:pt x="284383" y="0"/>
              </a:moveTo>
              <a:lnTo>
                <a:pt x="284383" y="182762"/>
              </a:lnTo>
              <a:lnTo>
                <a:pt x="0" y="182762"/>
              </a:lnTo>
              <a:lnTo>
                <a:pt x="0" y="36552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7629D-B61F-47B9-9CE6-647E62086FC6}">
      <dsp:nvSpPr>
        <dsp:cNvPr id="0" name=""/>
        <dsp:cNvSpPr/>
      </dsp:nvSpPr>
      <dsp:spPr>
        <a:xfrm>
          <a:off x="2325433" y="1279689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78% 31/40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Received </a:t>
          </a:r>
          <a:r>
            <a:rPr lang="en-GB" sz="1400" b="1" kern="1200" dirty="0" smtClean="0"/>
            <a:t>falls </a:t>
          </a:r>
          <a:r>
            <a:rPr lang="en-GB" sz="1400" b="1" kern="1200" dirty="0"/>
            <a:t>Reviews </a:t>
          </a:r>
        </a:p>
      </dsp:txBody>
      <dsp:txXfrm>
        <a:off x="2352198" y="1306454"/>
        <a:ext cx="1317188" cy="860282"/>
      </dsp:txXfrm>
    </dsp:sp>
    <dsp:sp modelId="{48FFA706-DEF1-4460-B650-BBABCB95A99B}">
      <dsp:nvSpPr>
        <dsp:cNvPr id="0" name=""/>
        <dsp:cNvSpPr/>
      </dsp:nvSpPr>
      <dsp:spPr>
        <a:xfrm>
          <a:off x="3295175" y="914164"/>
          <a:ext cx="1781934" cy="365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762"/>
              </a:lnTo>
              <a:lnTo>
                <a:pt x="1781934" y="182762"/>
              </a:lnTo>
              <a:lnTo>
                <a:pt x="1781934" y="36552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486A3-F84C-432B-A449-0A7CFEDE6C59}">
      <dsp:nvSpPr>
        <dsp:cNvPr id="0" name=""/>
        <dsp:cNvSpPr/>
      </dsp:nvSpPr>
      <dsp:spPr>
        <a:xfrm>
          <a:off x="4107367" y="1279689"/>
          <a:ext cx="1939484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85% 34/40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Changes/interventions </a:t>
          </a:r>
          <a:r>
            <a:rPr lang="en-GB" sz="1400" b="1" kern="1200" dirty="0"/>
            <a:t>made</a:t>
          </a:r>
        </a:p>
      </dsp:txBody>
      <dsp:txXfrm>
        <a:off x="4134132" y="1306454"/>
        <a:ext cx="1885954" cy="860282"/>
      </dsp:txXfrm>
    </dsp:sp>
    <dsp:sp modelId="{3C7C4AAB-32A8-45D9-AD94-81736C88FB64}">
      <dsp:nvSpPr>
        <dsp:cNvPr id="0" name=""/>
        <dsp:cNvSpPr/>
      </dsp:nvSpPr>
      <dsp:spPr>
        <a:xfrm>
          <a:off x="4186142" y="2193501"/>
          <a:ext cx="890967" cy="365524"/>
        </a:xfrm>
        <a:custGeom>
          <a:avLst/>
          <a:gdLst/>
          <a:ahLst/>
          <a:cxnLst/>
          <a:rect l="0" t="0" r="0" b="0"/>
          <a:pathLst>
            <a:path>
              <a:moveTo>
                <a:pt x="890967" y="0"/>
              </a:moveTo>
              <a:lnTo>
                <a:pt x="890967" y="182762"/>
              </a:lnTo>
              <a:lnTo>
                <a:pt x="0" y="182762"/>
              </a:lnTo>
              <a:lnTo>
                <a:pt x="0" y="365524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F7D54-266F-4174-92A1-94050E93B27B}">
      <dsp:nvSpPr>
        <dsp:cNvPr id="0" name=""/>
        <dsp:cNvSpPr/>
      </dsp:nvSpPr>
      <dsp:spPr>
        <a:xfrm>
          <a:off x="3500783" y="2559026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44% 15/34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Interventions </a:t>
          </a:r>
          <a:r>
            <a:rPr lang="en-GB" sz="1400" b="1" kern="1200" dirty="0"/>
            <a:t>to prescription chart</a:t>
          </a:r>
        </a:p>
      </dsp:txBody>
      <dsp:txXfrm>
        <a:off x="3527548" y="2585791"/>
        <a:ext cx="1317188" cy="860282"/>
      </dsp:txXfrm>
    </dsp:sp>
    <dsp:sp modelId="{2CFD0675-6386-4366-BDCF-61CC123E91EA}">
      <dsp:nvSpPr>
        <dsp:cNvPr id="0" name=""/>
        <dsp:cNvSpPr/>
      </dsp:nvSpPr>
      <dsp:spPr>
        <a:xfrm>
          <a:off x="5077109" y="2193501"/>
          <a:ext cx="890967" cy="365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762"/>
              </a:lnTo>
              <a:lnTo>
                <a:pt x="890967" y="182762"/>
              </a:lnTo>
              <a:lnTo>
                <a:pt x="890967" y="365524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A9756-F091-4963-B8F1-B8CD0FD8C905}">
      <dsp:nvSpPr>
        <dsp:cNvPr id="0" name=""/>
        <dsp:cNvSpPr/>
      </dsp:nvSpPr>
      <dsp:spPr>
        <a:xfrm>
          <a:off x="5282717" y="2559026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56% 19/34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Changes to Drug </a:t>
          </a:r>
          <a:r>
            <a:rPr lang="en-GB" sz="1400" b="1" kern="1200" dirty="0" smtClean="0"/>
            <a:t>History</a:t>
          </a:r>
          <a:endParaRPr lang="en-GB" sz="1400" b="1" kern="1200" dirty="0"/>
        </a:p>
      </dsp:txBody>
      <dsp:txXfrm>
        <a:off x="5309482" y="2585791"/>
        <a:ext cx="1317188" cy="860282"/>
      </dsp:txXfrm>
    </dsp:sp>
    <dsp:sp modelId="{534CA8F8-DEE7-4D4A-A0C7-209F7779B54B}">
      <dsp:nvSpPr>
        <dsp:cNvPr id="0" name=""/>
        <dsp:cNvSpPr/>
      </dsp:nvSpPr>
      <dsp:spPr>
        <a:xfrm>
          <a:off x="4884092" y="3472838"/>
          <a:ext cx="1083984" cy="365524"/>
        </a:xfrm>
        <a:custGeom>
          <a:avLst/>
          <a:gdLst/>
          <a:ahLst/>
          <a:cxnLst/>
          <a:rect l="0" t="0" r="0" b="0"/>
          <a:pathLst>
            <a:path>
              <a:moveTo>
                <a:pt x="1083984" y="0"/>
              </a:moveTo>
              <a:lnTo>
                <a:pt x="1083984" y="182762"/>
              </a:lnTo>
              <a:lnTo>
                <a:pt x="0" y="182762"/>
              </a:lnTo>
              <a:lnTo>
                <a:pt x="0" y="36552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F5590-DE32-450E-930B-C827C87B60C2}">
      <dsp:nvSpPr>
        <dsp:cNvPr id="0" name=""/>
        <dsp:cNvSpPr/>
      </dsp:nvSpPr>
      <dsp:spPr>
        <a:xfrm>
          <a:off x="4198732" y="3838363"/>
          <a:ext cx="1370718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47% 9/19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Primary medication changes</a:t>
          </a:r>
        </a:p>
      </dsp:txBody>
      <dsp:txXfrm>
        <a:off x="4225497" y="3865128"/>
        <a:ext cx="1317188" cy="860282"/>
      </dsp:txXfrm>
    </dsp:sp>
    <dsp:sp modelId="{ED6E97FA-5572-4C4D-8C2A-EBCB42FDC27B}">
      <dsp:nvSpPr>
        <dsp:cNvPr id="0" name=""/>
        <dsp:cNvSpPr/>
      </dsp:nvSpPr>
      <dsp:spPr>
        <a:xfrm>
          <a:off x="5968076" y="3472838"/>
          <a:ext cx="890967" cy="365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762"/>
              </a:lnTo>
              <a:lnTo>
                <a:pt x="890967" y="182762"/>
              </a:lnTo>
              <a:lnTo>
                <a:pt x="890967" y="36552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FF25A-1128-4CC4-9E97-489BD7E5FD0D}">
      <dsp:nvSpPr>
        <dsp:cNvPr id="0" name=""/>
        <dsp:cNvSpPr/>
      </dsp:nvSpPr>
      <dsp:spPr>
        <a:xfrm>
          <a:off x="5980666" y="3838363"/>
          <a:ext cx="1756754" cy="913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/>
            <a:t>53% 10 /</a:t>
          </a:r>
          <a:r>
            <a:rPr lang="en-GB" sz="1400" b="1" kern="1200" dirty="0" smtClean="0"/>
            <a:t>19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Secondary admission prevention medication changes</a:t>
          </a:r>
          <a:endParaRPr lang="en-GB" sz="1400" b="1" kern="1200" dirty="0"/>
        </a:p>
      </dsp:txBody>
      <dsp:txXfrm>
        <a:off x="6007431" y="3865128"/>
        <a:ext cx="1703224" cy="860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13492-B875-4699-9C08-111524537237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19AE2-5209-477E-86B0-0F9A26D7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64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386D4-81C3-4501-A2FF-AE938A02C83C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113"/>
            <a:ext cx="5438775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F3BBF-EA52-4801-BCB4-DD063C748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9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3BBF-EA52-4801-BCB4-DD063C748D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2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3BBF-EA52-4801-BCB4-DD063C748DE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90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Delays</a:t>
            </a:r>
            <a:r>
              <a:rPr lang="en-GB" baseline="0" dirty="0" smtClean="0"/>
              <a:t> and deconditioning- Failure to identify a </a:t>
            </a:r>
            <a:r>
              <a:rPr lang="en-GB" baseline="0" dirty="0" err="1" smtClean="0"/>
              <a:t>delerium</a:t>
            </a:r>
            <a:r>
              <a:rPr lang="en-GB" baseline="0" dirty="0" smtClean="0"/>
              <a:t>. The </a:t>
            </a:r>
            <a:r>
              <a:rPr lang="en-GB" baseline="0" dirty="0" err="1" smtClean="0"/>
              <a:t>delerium</a:t>
            </a:r>
            <a:r>
              <a:rPr lang="en-GB" baseline="0" dirty="0" smtClean="0"/>
              <a:t> leads to poor oral intake and reduced mobility and can result in dehydration and pressure sores which add to the primary presenting problem.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3BBF-EA52-4801-BCB4-DD063C748D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1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531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1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8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31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37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3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489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68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00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62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52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0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835" y="0"/>
            <a:ext cx="2843808" cy="12777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B973-805C-47D1-A1AE-47D3ACA56B74}" type="datetimeFigureOut">
              <a:rPr lang="en-GB" smtClean="0"/>
              <a:pPr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A3F3-11A3-4699-BF4F-CDB1AE7409E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102" y="5774325"/>
            <a:ext cx="3403733" cy="10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709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988839"/>
            <a:ext cx="7193433" cy="479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See the source image"/>
          <p:cNvSpPr>
            <a:spLocks noChangeAspect="1" noChangeArrowheads="1"/>
          </p:cNvSpPr>
          <p:nvPr/>
        </p:nvSpPr>
        <p:spPr bwMode="auto">
          <a:xfrm>
            <a:off x="42863" y="-904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See the source image"/>
          <p:cNvSpPr>
            <a:spLocks noChangeAspect="1" noChangeArrowheads="1"/>
          </p:cNvSpPr>
          <p:nvPr/>
        </p:nvSpPr>
        <p:spPr bwMode="auto">
          <a:xfrm>
            <a:off x="195263" y="619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0" descr="See the source image"/>
          <p:cNvSpPr>
            <a:spLocks noChangeAspect="1" noChangeArrowheads="1"/>
          </p:cNvSpPr>
          <p:nvPr/>
        </p:nvSpPr>
        <p:spPr bwMode="auto">
          <a:xfrm>
            <a:off x="347663" y="2143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615988" y="1484784"/>
            <a:ext cx="5760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0070C0"/>
                </a:solidFill>
              </a:rPr>
              <a:t>Prescribing Pharmacist in Frailty</a:t>
            </a:r>
            <a:endParaRPr lang="en-GB" sz="4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8076" y="6259899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70C0"/>
                </a:solidFill>
              </a:rPr>
              <a:t>Kim Selby- Lead pharmacist for Frailty </a:t>
            </a:r>
          </a:p>
        </p:txBody>
      </p:sp>
    </p:spTree>
    <p:extLst>
      <p:ext uri="{BB962C8B-B14F-4D97-AF65-F5344CB8AC3E}">
        <p14:creationId xmlns:p14="http://schemas.microsoft.com/office/powerpoint/2010/main" val="29487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Level of medicines reconciliation</a:t>
            </a:r>
            <a:endParaRPr lang="en-GB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495666"/>
              </p:ext>
            </p:extLst>
          </p:nvPr>
        </p:nvGraphicFramePr>
        <p:xfrm>
          <a:off x="107504" y="1124744"/>
          <a:ext cx="88569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52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099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Medication </a:t>
            </a:r>
            <a:r>
              <a:rPr lang="en-GB" sz="3600" dirty="0">
                <a:solidFill>
                  <a:srgbClr val="0070C0"/>
                </a:solidFill>
              </a:rPr>
              <a:t>r</a:t>
            </a:r>
            <a:r>
              <a:rPr lang="en-GB" sz="3600" dirty="0" smtClean="0">
                <a:solidFill>
                  <a:srgbClr val="0070C0"/>
                </a:solidFill>
              </a:rPr>
              <a:t>eviews</a:t>
            </a:r>
            <a:endParaRPr lang="en-GB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6153057"/>
              </p:ext>
            </p:extLst>
          </p:nvPr>
        </p:nvGraphicFramePr>
        <p:xfrm>
          <a:off x="467544" y="980728"/>
          <a:ext cx="828092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4857976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 the 34 changes to medication made 41% were involving critical medication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04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Successes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GB" sz="2800" dirty="0" smtClean="0"/>
              <a:t>Reduced length of stay for patients &gt;75 years </a:t>
            </a:r>
          </a:p>
          <a:p>
            <a:endParaRPr lang="en-GB" sz="2800" dirty="0"/>
          </a:p>
          <a:p>
            <a:r>
              <a:rPr lang="en-GB" sz="2800" dirty="0" smtClean="0"/>
              <a:t>Improved patient flow through the hospital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Patients seen by frailty team much earlier on in admission</a:t>
            </a:r>
          </a:p>
          <a:p>
            <a:endParaRPr lang="en-GB" sz="2800" dirty="0"/>
          </a:p>
          <a:p>
            <a:r>
              <a:rPr lang="en-GB" sz="2800" dirty="0" smtClean="0"/>
              <a:t>Earlier medicines reconciliation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 smtClean="0"/>
              <a:t>STOPP START medication reviews to prevent future admissions</a:t>
            </a:r>
          </a:p>
          <a:p>
            <a:endParaRPr lang="en-GB" sz="2800" dirty="0"/>
          </a:p>
          <a:p>
            <a:r>
              <a:rPr lang="en-GB" sz="2800" dirty="0" smtClean="0"/>
              <a:t>Bone health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Improved communication with primary care regarding medication changes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Training of the wider MDT regarding medication issues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09060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Limitations of the PDSA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Pharmacists not able to see all patients due to hours of work- available 8.30-5pm 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Pharmacist cover on 9 out of 10 days of the PDSA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Pharmacists also providing cover to AMU so could not be present on FAU all day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Pharmacist not always informed of patients in a timely manner- 11 patients not seen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8211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Outcome of the PDSA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5 day ACP led frailty service now operating 8am-8pm</a:t>
            </a:r>
          </a:p>
          <a:p>
            <a:endParaRPr lang="en-GB" dirty="0"/>
          </a:p>
          <a:p>
            <a:r>
              <a:rPr lang="en-GB" dirty="0" smtClean="0"/>
              <a:t>Direct referrals from A&amp;E/ ACPs actively highlighting suitable patients</a:t>
            </a:r>
          </a:p>
          <a:p>
            <a:endParaRPr lang="en-GB" dirty="0"/>
          </a:p>
          <a:p>
            <a:r>
              <a:rPr lang="en-GB" dirty="0" smtClean="0"/>
              <a:t>Direct referrals from GPs and paramedics</a:t>
            </a:r>
          </a:p>
          <a:p>
            <a:endParaRPr lang="en-GB" dirty="0"/>
          </a:p>
          <a:p>
            <a:r>
              <a:rPr lang="en-GB" dirty="0" smtClean="0"/>
              <a:t>Full time Band 8a prescribing pharmacist for Frailty funded by the Trust working 8.30-5pm 5 days a week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Funded to complete the advanced health assessment module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26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Now and in the future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en-GB" sz="2800" dirty="0" smtClean="0"/>
              <a:t>Assisting with clerking of patients</a:t>
            </a:r>
          </a:p>
          <a:p>
            <a:endParaRPr lang="en-GB" sz="2800" dirty="0" smtClean="0"/>
          </a:p>
          <a:p>
            <a:r>
              <a:rPr lang="en-GB" sz="2800" dirty="0" smtClean="0"/>
              <a:t>Teaching- junior doctors, nurses, medical students</a:t>
            </a:r>
          </a:p>
          <a:p>
            <a:endParaRPr lang="en-GB" sz="2800" dirty="0"/>
          </a:p>
          <a:p>
            <a:r>
              <a:rPr lang="en-GB" sz="2800" dirty="0" smtClean="0"/>
              <a:t>Based </a:t>
            </a:r>
            <a:r>
              <a:rPr lang="en-GB" sz="2800" dirty="0"/>
              <a:t>on the frailty assessment unit</a:t>
            </a:r>
          </a:p>
          <a:p>
            <a:endParaRPr lang="en-GB" sz="2800" dirty="0"/>
          </a:p>
          <a:p>
            <a:r>
              <a:rPr lang="en-GB" sz="2800" dirty="0"/>
              <a:t>Joins frailty ward round on </a:t>
            </a:r>
            <a:r>
              <a:rPr lang="en-GB" sz="2800" dirty="0" smtClean="0"/>
              <a:t>AMU</a:t>
            </a:r>
          </a:p>
          <a:p>
            <a:endParaRPr lang="en-GB" sz="2800" dirty="0"/>
          </a:p>
          <a:p>
            <a:r>
              <a:rPr lang="en-GB" sz="2800" dirty="0" smtClean="0"/>
              <a:t>Future- further progression down ACP pathway?</a:t>
            </a:r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99624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Questions?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9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Overview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Introduction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Objectives of the PDSA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How we did it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Outcomes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Plans for the future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641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railty as a LTC &#10;(Global loss of physiological reserve) &#10;Clegg, Young, Iliffe, Olde-Rikkert, Rockwood. Frailty in elderly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6" r="13777" b="14805"/>
          <a:stretch/>
        </p:blipFill>
        <p:spPr bwMode="auto">
          <a:xfrm>
            <a:off x="4572000" y="1557908"/>
            <a:ext cx="4392488" cy="406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What is frailty?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4398060" cy="416775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 reduced </a:t>
            </a:r>
            <a:r>
              <a:rPr lang="en-GB" sz="2400" dirty="0"/>
              <a:t>ability to withstand illness without loss of </a:t>
            </a:r>
            <a:r>
              <a:rPr lang="en-GB" sz="2400" dirty="0" smtClean="0"/>
              <a:t>function.</a:t>
            </a:r>
          </a:p>
          <a:p>
            <a:endParaRPr lang="en-GB" sz="2400" dirty="0" smtClean="0"/>
          </a:p>
          <a:p>
            <a:r>
              <a:rPr lang="en-GB" sz="2400" dirty="0"/>
              <a:t>A</a:t>
            </a:r>
            <a:r>
              <a:rPr lang="en-GB" sz="2400" dirty="0" smtClean="0"/>
              <a:t> </a:t>
            </a:r>
            <a:r>
              <a:rPr lang="en-GB" sz="2400" dirty="0"/>
              <a:t>minor event can trigger major changes in health from which the </a:t>
            </a:r>
            <a:r>
              <a:rPr lang="en-GB" sz="2400" dirty="0" smtClean="0"/>
              <a:t>patient </a:t>
            </a:r>
            <a:r>
              <a:rPr lang="en-GB" sz="2400" dirty="0"/>
              <a:t>may fail to return to their previous level of </a:t>
            </a:r>
            <a:r>
              <a:rPr lang="en-GB" sz="2400" dirty="0" smtClean="0"/>
              <a:t>health.</a:t>
            </a:r>
          </a:p>
          <a:p>
            <a:endParaRPr lang="en-GB" sz="2800" dirty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487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Frailty Syndromes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Falls</a:t>
            </a:r>
            <a:r>
              <a:rPr lang="en-GB" dirty="0"/>
              <a:t> (e.g. collapse, legs gave way, ‘found lying on floor</a:t>
            </a:r>
            <a:r>
              <a:rPr lang="en-GB" dirty="0" smtClean="0"/>
              <a:t>’).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Immobility </a:t>
            </a:r>
            <a:r>
              <a:rPr lang="en-GB" dirty="0"/>
              <a:t>(e.g. sudden change in mobility, ‘gone off legs’ ‘stuck in toilet</a:t>
            </a:r>
            <a:r>
              <a:rPr lang="en-GB" dirty="0" smtClean="0"/>
              <a:t>’).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>
                <a:solidFill>
                  <a:srgbClr val="0070C0"/>
                </a:solidFill>
              </a:rPr>
              <a:t>Delirium</a:t>
            </a:r>
            <a:r>
              <a:rPr lang="en-GB" dirty="0" smtClean="0"/>
              <a:t> </a:t>
            </a:r>
            <a:r>
              <a:rPr lang="en-GB" dirty="0"/>
              <a:t>(e.g. acute </a:t>
            </a:r>
            <a:r>
              <a:rPr lang="en-GB" dirty="0" smtClean="0"/>
              <a:t>confusion, </a:t>
            </a:r>
            <a:r>
              <a:rPr lang="en-GB" dirty="0"/>
              <a:t>sudden worsening of confusion in someone with previous dementia or known memory loss).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>
                <a:solidFill>
                  <a:srgbClr val="0070C0"/>
                </a:solidFill>
              </a:rPr>
              <a:t>Incontinence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0070C0"/>
                </a:solidFill>
              </a:rPr>
              <a:t>Susceptibility </a:t>
            </a:r>
            <a:r>
              <a:rPr lang="en-GB" dirty="0">
                <a:solidFill>
                  <a:srgbClr val="0070C0"/>
                </a:solidFill>
              </a:rPr>
              <a:t>to side effects</a:t>
            </a:r>
            <a:r>
              <a:rPr lang="en-GB" dirty="0"/>
              <a:t> of medication (e.g. confusion with codeine, hypotension with antidepressants).</a:t>
            </a:r>
          </a:p>
        </p:txBody>
      </p:sp>
    </p:spTree>
    <p:extLst>
      <p:ext uri="{BB962C8B-B14F-4D97-AF65-F5344CB8AC3E}">
        <p14:creationId xmlns:p14="http://schemas.microsoft.com/office/powerpoint/2010/main" val="337294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Frailty in the hospital setting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Older people with frailty account for:</a:t>
            </a:r>
          </a:p>
          <a:p>
            <a:pPr lvl="1"/>
            <a:r>
              <a:rPr lang="en-GB" sz="2400" dirty="0" smtClean="0"/>
              <a:t>5-10% of people attending ED</a:t>
            </a:r>
          </a:p>
          <a:p>
            <a:pPr lvl="1"/>
            <a:r>
              <a:rPr lang="en-GB" sz="2400" dirty="0" smtClean="0"/>
              <a:t>30% of patients in acute medical units</a:t>
            </a:r>
          </a:p>
          <a:p>
            <a:pPr lvl="1"/>
            <a:endParaRPr lang="en-GB" sz="2400" dirty="0"/>
          </a:p>
          <a:p>
            <a:r>
              <a:rPr lang="en-GB" sz="2800" dirty="0" smtClean="0"/>
              <a:t>These patients are especially vulnerable to:</a:t>
            </a:r>
          </a:p>
          <a:p>
            <a:pPr lvl="1"/>
            <a:r>
              <a:rPr lang="en-GB" sz="2400" dirty="0" smtClean="0"/>
              <a:t>Delays in hospital</a:t>
            </a:r>
          </a:p>
          <a:p>
            <a:pPr lvl="1"/>
            <a:r>
              <a:rPr lang="en-GB" sz="2400" dirty="0" smtClean="0"/>
              <a:t>Deconditioning- bedrest </a:t>
            </a:r>
            <a:r>
              <a:rPr lang="en-GB" sz="2400" smtClean="0"/>
              <a:t>and inactivity </a:t>
            </a:r>
            <a:r>
              <a:rPr lang="en-GB" sz="2400" dirty="0" smtClean="0"/>
              <a:t>(adding to the presenting problem)</a:t>
            </a:r>
          </a:p>
        </p:txBody>
      </p:sp>
    </p:spTree>
    <p:extLst>
      <p:ext uri="{BB962C8B-B14F-4D97-AF65-F5344CB8AC3E}">
        <p14:creationId xmlns:p14="http://schemas.microsoft.com/office/powerpoint/2010/main" val="35294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Acute Frailty Service Provision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NHS improvement expects all type 1 ED Trusts to provide an acute frailty service for at least 70 hours per week by 31 December 2019</a:t>
            </a:r>
          </a:p>
          <a:p>
            <a:endParaRPr lang="en-GB" sz="2400" dirty="0"/>
          </a:p>
          <a:p>
            <a:r>
              <a:rPr lang="en-GB" sz="2400" dirty="0" smtClean="0"/>
              <a:t>Patients should have input from the wider MDT:</a:t>
            </a:r>
          </a:p>
          <a:p>
            <a:pPr lvl="1"/>
            <a:r>
              <a:rPr lang="en-GB" sz="2000" dirty="0" smtClean="0"/>
              <a:t>Physiotherapists</a:t>
            </a:r>
          </a:p>
          <a:p>
            <a:pPr lvl="1"/>
            <a:r>
              <a:rPr lang="en-GB" sz="2000" dirty="0" smtClean="0"/>
              <a:t>Occupational therapists</a:t>
            </a:r>
          </a:p>
          <a:p>
            <a:pPr lvl="1"/>
            <a:r>
              <a:rPr lang="en-GB" sz="2000" dirty="0" smtClean="0"/>
              <a:t>Pharmacists</a:t>
            </a:r>
          </a:p>
          <a:p>
            <a:pPr lvl="1"/>
            <a:r>
              <a:rPr lang="en-GB" sz="2000" dirty="0" smtClean="0"/>
              <a:t>Case managers</a:t>
            </a:r>
          </a:p>
        </p:txBody>
      </p:sp>
    </p:spTree>
    <p:extLst>
      <p:ext uri="{BB962C8B-B14F-4D97-AF65-F5344CB8AC3E}">
        <p14:creationId xmlns:p14="http://schemas.microsoft.com/office/powerpoint/2010/main" val="359494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Frailty PDSA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SWFT decided to trial opening a Frailty </a:t>
            </a:r>
            <a:r>
              <a:rPr lang="en-GB" sz="2400" dirty="0"/>
              <a:t>A</a:t>
            </a:r>
            <a:r>
              <a:rPr lang="en-GB" sz="2400" dirty="0" smtClean="0"/>
              <a:t>ssessment Unit (FAU) for a period of 2 weeks in June 2018.</a:t>
            </a:r>
          </a:p>
          <a:p>
            <a:endParaRPr lang="en-GB" sz="2400" dirty="0"/>
          </a:p>
          <a:p>
            <a:r>
              <a:rPr lang="en-GB" sz="2400" dirty="0" smtClean="0"/>
              <a:t>Patients referred from GPs or directly from A&amp;E</a:t>
            </a:r>
          </a:p>
          <a:p>
            <a:endParaRPr lang="en-GB" sz="2400" dirty="0"/>
          </a:p>
          <a:p>
            <a:r>
              <a:rPr lang="en-GB" sz="2400" dirty="0" smtClean="0"/>
              <a:t>Reviewed by the whole MDT in the assessment area- ACPs, consultant, physiotherapists, occupational therapists and pharmacists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36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For the 2 week PDSA the frailty assessment unit was covered by a prescribing pharmacist</a:t>
            </a:r>
          </a:p>
          <a:p>
            <a:endParaRPr lang="en-GB" dirty="0"/>
          </a:p>
          <a:p>
            <a:r>
              <a:rPr lang="en-GB" dirty="0" smtClean="0"/>
              <a:t>Objectives were:</a:t>
            </a:r>
          </a:p>
          <a:p>
            <a:pPr lvl="1"/>
            <a:r>
              <a:rPr lang="en-GB" dirty="0" smtClean="0"/>
              <a:t>Complete level 2 medicines reconciliation at the point of admission to the FAU (much earlier on in the patient journey)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Accurately prescribe current/new medications if necessary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Complete medication reviews using the STOPP START criteria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Falls reviews and bone protection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Facilitate discharges and communication of medication changes with primary care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494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Frailty PDSA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8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Number of patients reviewed</a:t>
            </a:r>
            <a:endParaRPr lang="en-GB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446756"/>
              </p:ext>
            </p:extLst>
          </p:nvPr>
        </p:nvGraphicFramePr>
        <p:xfrm>
          <a:off x="251520" y="1643733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16523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723</Words>
  <Application>Microsoft Office PowerPoint</Application>
  <PresentationFormat>On-screen Show (4:3)</PresentationFormat>
  <Paragraphs>147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Custom Design</vt:lpstr>
      <vt:lpstr>PowerPoint Presentation</vt:lpstr>
      <vt:lpstr>Overview</vt:lpstr>
      <vt:lpstr>What is frailty?</vt:lpstr>
      <vt:lpstr>Frailty Syndromes</vt:lpstr>
      <vt:lpstr>Frailty in the hospital setting</vt:lpstr>
      <vt:lpstr>Acute Frailty Service Provision</vt:lpstr>
      <vt:lpstr>Frailty PDSA</vt:lpstr>
      <vt:lpstr>Frailty PDSA</vt:lpstr>
      <vt:lpstr>Number of patients reviewed</vt:lpstr>
      <vt:lpstr>Level of medicines reconciliation</vt:lpstr>
      <vt:lpstr>Medication reviews</vt:lpstr>
      <vt:lpstr>Successes</vt:lpstr>
      <vt:lpstr>Limitations of the PDSA</vt:lpstr>
      <vt:lpstr>Outcome of the PDSA</vt:lpstr>
      <vt:lpstr>Now and in the future</vt:lpstr>
      <vt:lpstr>Questions?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swgilks</dc:creator>
  <cp:lastModifiedBy>Joanne Causer</cp:lastModifiedBy>
  <cp:revision>72</cp:revision>
  <cp:lastPrinted>2019-04-02T07:31:20Z</cp:lastPrinted>
  <dcterms:created xsi:type="dcterms:W3CDTF">2013-06-20T14:29:42Z</dcterms:created>
  <dcterms:modified xsi:type="dcterms:W3CDTF">2019-04-02T13:32:22Z</dcterms:modified>
</cp:coreProperties>
</file>