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6" r:id="rId9"/>
    <p:sldId id="265" r:id="rId10"/>
    <p:sldId id="264" r:id="rId11"/>
    <p:sldId id="267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623029D-8D4B-4F28-8DFB-D339F9D6D32A}" type="datetimeFigureOut">
              <a:rPr lang="en-GB" smtClean="0"/>
              <a:t>02/04/2019</a:t>
            </a:fld>
            <a:endParaRPr lang="en-GB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4FCCBC4-2F14-41A6-830C-E457F035358E}" type="slidenum">
              <a:rPr lang="en-GB" smtClean="0"/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029D-8D4B-4F28-8DFB-D339F9D6D32A}" type="datetimeFigureOut">
              <a:rPr lang="en-GB" smtClean="0"/>
              <a:t>02/04/2019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CBC4-2F14-41A6-830C-E457F035358E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029D-8D4B-4F28-8DFB-D339F9D6D32A}" type="datetimeFigureOut">
              <a:rPr lang="en-GB" smtClean="0"/>
              <a:t>02/04/2019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CBC4-2F14-41A6-830C-E457F035358E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623029D-8D4B-4F28-8DFB-D339F9D6D32A}" type="datetimeFigureOut">
              <a:rPr lang="en-GB" smtClean="0"/>
              <a:t>02/04/2019</a:t>
            </a:fld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4FCCBC4-2F14-41A6-830C-E457F035358E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623029D-8D4B-4F28-8DFB-D339F9D6D32A}" type="datetimeFigureOut">
              <a:rPr lang="en-GB" smtClean="0"/>
              <a:t>02/04/2019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4FCCBC4-2F14-41A6-830C-E457F035358E}" type="slidenum">
              <a:rPr lang="en-GB" smtClean="0"/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029D-8D4B-4F28-8DFB-D339F9D6D32A}" type="datetimeFigureOut">
              <a:rPr lang="en-GB" smtClean="0"/>
              <a:t>02/04/2019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CBC4-2F14-41A6-830C-E457F035358E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029D-8D4B-4F28-8DFB-D339F9D6D32A}" type="datetimeFigureOut">
              <a:rPr lang="en-GB" smtClean="0"/>
              <a:t>02/04/2019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CBC4-2F14-41A6-830C-E457F035358E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23029D-8D4B-4F28-8DFB-D339F9D6D32A}" type="datetimeFigureOut">
              <a:rPr lang="en-GB" smtClean="0"/>
              <a:t>02/04/2019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4FCCBC4-2F14-41A6-830C-E457F035358E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029D-8D4B-4F28-8DFB-D339F9D6D32A}" type="datetimeFigureOut">
              <a:rPr lang="en-GB" smtClean="0"/>
              <a:t>02/04/2019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CBC4-2F14-41A6-830C-E457F035358E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623029D-8D4B-4F28-8DFB-D339F9D6D32A}" type="datetimeFigureOut">
              <a:rPr lang="en-GB" smtClean="0"/>
              <a:t>02/04/2019</a:t>
            </a:fld>
            <a:endParaRPr lang="en-GB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4FCCBC4-2F14-41A6-830C-E457F035358E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23029D-8D4B-4F28-8DFB-D339F9D6D32A}" type="datetimeFigureOut">
              <a:rPr lang="en-GB" smtClean="0"/>
              <a:t>02/04/2019</a:t>
            </a:fld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4FCCBC4-2F14-41A6-830C-E457F035358E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623029D-8D4B-4F28-8DFB-D339F9D6D32A}" type="datetimeFigureOut">
              <a:rPr lang="en-GB" smtClean="0"/>
              <a:t>02/04/2019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4FCCBC4-2F14-41A6-830C-E457F035358E}" type="slidenum">
              <a:rPr lang="en-GB" smtClean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Jeanette.dudley1@nhs.net" TargetMode="External"/><Relationship Id="rId2" Type="http://schemas.openxmlformats.org/officeDocument/2006/relationships/hyperlink" Target="mailto:Laura.nicholls@nhs.ne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8269"/>
            <a:ext cx="1152128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1720" y="1844824"/>
            <a:ext cx="6172200" cy="2758458"/>
          </a:xfrm>
        </p:spPr>
        <p:txBody>
          <a:bodyPr>
            <a:noAutofit/>
          </a:bodyPr>
          <a:lstStyle/>
          <a:p>
            <a:pPr algn="ctr"/>
            <a:r>
              <a:rPr lang="en-GB" sz="4400" dirty="0" smtClean="0"/>
              <a:t>Introduction of Automated Compliance Aid Dispensing Robot</a:t>
            </a:r>
            <a:endParaRPr lang="en-GB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1880" y="4941168"/>
            <a:ext cx="3528392" cy="1371600"/>
          </a:xfrm>
        </p:spPr>
        <p:txBody>
          <a:bodyPr/>
          <a:lstStyle/>
          <a:p>
            <a:pPr lvl="0" algn="ctr"/>
            <a:endParaRPr lang="en-GB" dirty="0" smtClean="0"/>
          </a:p>
          <a:p>
            <a:pPr algn="ctr"/>
            <a:r>
              <a:rPr lang="en-GB" sz="1800" dirty="0" smtClean="0"/>
              <a:t>Laura Nicholls</a:t>
            </a:r>
          </a:p>
          <a:p>
            <a:pPr algn="ctr"/>
            <a:r>
              <a:rPr lang="en-GB" sz="1800" dirty="0" smtClean="0"/>
              <a:t>Jeanette Dudley</a:t>
            </a:r>
            <a:endParaRPr lang="en-GB" sz="1800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80297"/>
            <a:ext cx="4155554" cy="86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602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652934"/>
          </a:xfrm>
        </p:spPr>
        <p:txBody>
          <a:bodyPr/>
          <a:lstStyle/>
          <a:p>
            <a:r>
              <a:rPr lang="en-GB" dirty="0" smtClean="0"/>
              <a:t>Robot – Bottom section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08720"/>
            <a:ext cx="4182913" cy="55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328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580926"/>
          </a:xfrm>
        </p:spPr>
        <p:txBody>
          <a:bodyPr/>
          <a:lstStyle/>
          <a:p>
            <a:r>
              <a:rPr lang="en-GB" dirty="0" smtClean="0"/>
              <a:t>The finished Product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891" y="836712"/>
            <a:ext cx="374441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89040"/>
            <a:ext cx="60769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06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Contact Details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hlinkClick r:id="rId2"/>
              </a:rPr>
              <a:t>laura.nicholls@nhs.net</a:t>
            </a:r>
            <a:endParaRPr lang="en-GB" sz="2400" dirty="0" smtClean="0"/>
          </a:p>
          <a:p>
            <a:r>
              <a:rPr lang="en-GB" sz="2400" dirty="0">
                <a:hlinkClick r:id="rId3"/>
              </a:rPr>
              <a:t>j</a:t>
            </a:r>
            <a:r>
              <a:rPr lang="en-GB" sz="2400" dirty="0" smtClean="0">
                <a:hlinkClick r:id="rId3"/>
              </a:rPr>
              <a:t>eanette.dudley1@nhs.net</a:t>
            </a:r>
            <a:endParaRPr lang="en-GB" sz="2400" dirty="0" smtClean="0"/>
          </a:p>
          <a:p>
            <a:r>
              <a:rPr lang="en-GB" sz="2400" dirty="0" smtClean="0"/>
              <a:t>0121 301 5160</a:t>
            </a:r>
          </a:p>
          <a:p>
            <a:endParaRPr lang="en-GB" dirty="0"/>
          </a:p>
          <a:p>
            <a:r>
              <a:rPr lang="en-GB" sz="2400" dirty="0" smtClean="0"/>
              <a:t>Any Questions?</a:t>
            </a:r>
          </a:p>
          <a:p>
            <a:endParaRPr lang="en-GB" sz="2400" dirty="0" smtClean="0"/>
          </a:p>
          <a:p>
            <a:r>
              <a:rPr lang="en-GB" dirty="0" smtClean="0"/>
              <a:t>Thank you for listening.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358764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GB" sz="2400" dirty="0" smtClean="0"/>
              <a:t>Background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 smtClean="0"/>
              <a:t>Why use a compliance aid in mental health services?</a:t>
            </a:r>
          </a:p>
          <a:p>
            <a:pPr marL="365760" lvl="1" indent="0">
              <a:buNone/>
            </a:pPr>
            <a:endParaRPr lang="en-GB" sz="10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 smtClean="0"/>
              <a:t>BSMHFT trays processed by hand.</a:t>
            </a:r>
          </a:p>
          <a:p>
            <a:pPr marL="365760" lvl="1" indent="0">
              <a:buNone/>
            </a:pPr>
            <a:endParaRPr lang="en-GB" sz="10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 smtClean="0"/>
              <a:t>3-4 staff members working on these every day.</a:t>
            </a:r>
          </a:p>
          <a:p>
            <a:pPr marL="365760" lvl="1" indent="0">
              <a:buNone/>
            </a:pPr>
            <a:endParaRPr lang="en-GB" sz="10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 smtClean="0"/>
              <a:t>Greater risk of staff RSI.</a:t>
            </a:r>
          </a:p>
          <a:p>
            <a:pPr marL="365760" lvl="1" indent="0">
              <a:buNone/>
            </a:pPr>
            <a:endParaRPr lang="en-GB" sz="10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 smtClean="0"/>
              <a:t>Visited suppliers of machines that produced compliance aids.</a:t>
            </a:r>
          </a:p>
        </p:txBody>
      </p:sp>
    </p:spTree>
    <p:extLst>
      <p:ext uri="{BB962C8B-B14F-4D97-AF65-F5344CB8AC3E}">
        <p14:creationId xmlns:p14="http://schemas.microsoft.com/office/powerpoint/2010/main" val="176754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Implementation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GB" sz="2400" dirty="0" smtClean="0"/>
              <a:t>2016-2017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 smtClean="0"/>
              <a:t>Testing </a:t>
            </a:r>
          </a:p>
          <a:p>
            <a:pPr marL="365760" lvl="1" indent="0">
              <a:buNone/>
            </a:pPr>
            <a:endParaRPr lang="en-GB" sz="1000" dirty="0" smtClean="0">
              <a:solidFill>
                <a:srgbClr val="FF0000"/>
              </a:solidFill>
            </a:endParaRPr>
          </a:p>
          <a:p>
            <a:r>
              <a:rPr lang="en-GB" sz="2400" dirty="0" smtClean="0"/>
              <a:t>2017-2018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 smtClean="0"/>
              <a:t>Staff Training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 smtClean="0"/>
              <a:t>Roll out plan</a:t>
            </a:r>
          </a:p>
          <a:p>
            <a:pPr marL="365760" lvl="1" indent="0">
              <a:buNone/>
            </a:pPr>
            <a:endParaRPr lang="en-GB" sz="1000" dirty="0" smtClean="0">
              <a:solidFill>
                <a:srgbClr val="FF0000"/>
              </a:solidFill>
            </a:endParaRPr>
          </a:p>
          <a:p>
            <a:r>
              <a:rPr lang="en-GB" sz="2400" dirty="0" smtClean="0"/>
              <a:t>2018-2019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 smtClean="0"/>
              <a:t>Modifications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 smtClean="0"/>
              <a:t>Error reporting system developed. </a:t>
            </a:r>
          </a:p>
        </p:txBody>
      </p:sp>
    </p:spTree>
    <p:extLst>
      <p:ext uri="{BB962C8B-B14F-4D97-AF65-F5344CB8AC3E}">
        <p14:creationId xmlns:p14="http://schemas.microsoft.com/office/powerpoint/2010/main" val="305674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De-blistering </a:t>
            </a:r>
            <a:r>
              <a:rPr lang="en-GB" dirty="0" smtClean="0"/>
              <a:t>medicines and </a:t>
            </a:r>
            <a:r>
              <a:rPr lang="en-GB" dirty="0"/>
              <a:t>Filling the Robot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sz="2400" dirty="0"/>
              <a:t>De-blistering machine 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76872"/>
            <a:ext cx="4032448" cy="384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54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33547"/>
            <a:ext cx="2193537" cy="283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De-blistering medicines and Filling the Robot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Canisters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53924"/>
            <a:ext cx="1993703" cy="275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84784"/>
            <a:ext cx="2805971" cy="374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707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Impact of the Robot at BSMHFT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Time.</a:t>
            </a:r>
          </a:p>
          <a:p>
            <a:endParaRPr lang="en-GB" sz="2400" dirty="0" smtClean="0"/>
          </a:p>
          <a:p>
            <a:r>
              <a:rPr lang="en-GB" sz="2400" dirty="0" smtClean="0"/>
              <a:t>Improved accuracy.</a:t>
            </a:r>
          </a:p>
          <a:p>
            <a:endParaRPr lang="en-GB" sz="2400" dirty="0" smtClean="0"/>
          </a:p>
          <a:p>
            <a:r>
              <a:rPr lang="en-GB" sz="2400" dirty="0" smtClean="0"/>
              <a:t>Fewer staff working on compliance aids.</a:t>
            </a:r>
          </a:p>
          <a:p>
            <a:endParaRPr lang="en-GB" sz="2400" dirty="0" smtClean="0"/>
          </a:p>
          <a:p>
            <a:r>
              <a:rPr lang="en-GB" sz="2400" dirty="0" smtClean="0"/>
              <a:t>Not using robot to full capacity.</a:t>
            </a:r>
          </a:p>
        </p:txBody>
      </p:sp>
    </p:spTree>
    <p:extLst>
      <p:ext uri="{BB962C8B-B14F-4D97-AF65-F5344CB8AC3E}">
        <p14:creationId xmlns:p14="http://schemas.microsoft.com/office/powerpoint/2010/main" val="26839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580926"/>
          </a:xfrm>
        </p:spPr>
        <p:txBody>
          <a:bodyPr/>
          <a:lstStyle/>
          <a:p>
            <a:r>
              <a:rPr lang="en-GB" dirty="0" smtClean="0"/>
              <a:t>Robot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836712"/>
            <a:ext cx="4176464" cy="5637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79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652934"/>
          </a:xfrm>
        </p:spPr>
        <p:txBody>
          <a:bodyPr/>
          <a:lstStyle/>
          <a:p>
            <a:r>
              <a:rPr lang="en-GB" dirty="0" smtClean="0"/>
              <a:t>Robot – Top Section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08720"/>
            <a:ext cx="4173828" cy="5565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47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652934"/>
          </a:xfrm>
        </p:spPr>
        <p:txBody>
          <a:bodyPr/>
          <a:lstStyle/>
          <a:p>
            <a:r>
              <a:rPr lang="en-GB" dirty="0" smtClean="0"/>
              <a:t>Robot – Middle section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80728"/>
            <a:ext cx="4110905" cy="548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71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371</TotalTime>
  <Words>140</Words>
  <Application>Microsoft Office PowerPoint</Application>
  <PresentationFormat>On-screen Show (4:3)</PresentationFormat>
  <Paragraphs>51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Century Schoolbook</vt:lpstr>
      <vt:lpstr>Wingdings</vt:lpstr>
      <vt:lpstr>Wingdings 2</vt:lpstr>
      <vt:lpstr>Oriel</vt:lpstr>
      <vt:lpstr>Introduction of Automated Compliance Aid Dispensing Robot</vt:lpstr>
      <vt:lpstr>Introduction</vt:lpstr>
      <vt:lpstr>Implementation </vt:lpstr>
      <vt:lpstr>De-blistering medicines and Filling the Robot</vt:lpstr>
      <vt:lpstr>De-blistering medicines and Filling the Robot</vt:lpstr>
      <vt:lpstr>Impact of the Robot at BSMHFT</vt:lpstr>
      <vt:lpstr>Robot</vt:lpstr>
      <vt:lpstr>Robot – Top Section</vt:lpstr>
      <vt:lpstr>Robot – Middle section</vt:lpstr>
      <vt:lpstr>Robot – Bottom section</vt:lpstr>
      <vt:lpstr>The finished Product</vt:lpstr>
      <vt:lpstr>Contact Details</vt:lpstr>
    </vt:vector>
  </TitlesOfParts>
  <Company>BSMHFT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of Automated Compliance Aid Dispensing Robot</dc:title>
  <dc:creator>User</dc:creator>
  <cp:lastModifiedBy>Joanne Causer</cp:lastModifiedBy>
  <cp:revision>48</cp:revision>
  <dcterms:created xsi:type="dcterms:W3CDTF">2019-03-18T09:57:33Z</dcterms:created>
  <dcterms:modified xsi:type="dcterms:W3CDTF">2019-04-02T13:30:45Z</dcterms:modified>
</cp:coreProperties>
</file>