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Lst>
  <p:notesMasterIdLst>
    <p:notesMasterId r:id="rId32"/>
  </p:notesMasterIdLst>
  <p:handoutMasterIdLst>
    <p:handoutMasterId r:id="rId33"/>
  </p:handoutMasterIdLst>
  <p:sldIdLst>
    <p:sldId id="1923" r:id="rId5"/>
    <p:sldId id="2145707310" r:id="rId6"/>
    <p:sldId id="2145707308" r:id="rId7"/>
    <p:sldId id="2145707309" r:id="rId8"/>
    <p:sldId id="2145707292" r:id="rId9"/>
    <p:sldId id="2145707311" r:id="rId10"/>
    <p:sldId id="2145707293" r:id="rId11"/>
    <p:sldId id="2145707295" r:id="rId12"/>
    <p:sldId id="2145707296" r:id="rId13"/>
    <p:sldId id="2145707318" r:id="rId14"/>
    <p:sldId id="2145707320" r:id="rId15"/>
    <p:sldId id="1983" r:id="rId16"/>
    <p:sldId id="2145707312" r:id="rId17"/>
    <p:sldId id="2145707297" r:id="rId18"/>
    <p:sldId id="2145707307" r:id="rId19"/>
    <p:sldId id="2145707300" r:id="rId20"/>
    <p:sldId id="2145707313" r:id="rId21"/>
    <p:sldId id="2145707321" r:id="rId22"/>
    <p:sldId id="2145707301" r:id="rId23"/>
    <p:sldId id="2145707315" r:id="rId24"/>
    <p:sldId id="2145707316" r:id="rId25"/>
    <p:sldId id="2145707304" r:id="rId26"/>
    <p:sldId id="2145707305" r:id="rId27"/>
    <p:sldId id="2145707314" r:id="rId28"/>
    <p:sldId id="2145707306" r:id="rId29"/>
    <p:sldId id="2145707319" r:id="rId30"/>
    <p:sldId id="214570727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ast Midlands Study Leave induction" id="{D3CF621C-A01B-4AAF-895C-F716C05E5A42}">
          <p14:sldIdLst>
            <p14:sldId id="1923"/>
          </p14:sldIdLst>
        </p14:section>
        <p14:section name="About NHS England" id="{9948C2F1-3135-4E57-86F0-76D403820D62}">
          <p14:sldIdLst>
            <p14:sldId id="2145707310"/>
          </p14:sldIdLst>
        </p14:section>
        <p14:section name="Summary Section" id="{302DE164-2240-4354-9E3A-E647A13CEFEB}">
          <p14:sldIdLst>
            <p14:sldId id="2145707308"/>
          </p14:sldIdLst>
        </p14:section>
        <p14:section name="Study leave overview" id="{05972FB0-3369-4FE2-AD93-BC2CCBFA1F90}">
          <p14:sldIdLst>
            <p14:sldId id="2145707309"/>
            <p14:sldId id="2145707292"/>
          </p14:sldIdLst>
        </p14:section>
        <p14:section name="Entitlements" id="{F2020371-9693-444D-8F6B-D624B9F5F8D0}">
          <p14:sldIdLst>
            <p14:sldId id="2145707311"/>
            <p14:sldId id="2145707293"/>
            <p14:sldId id="2145707295"/>
            <p14:sldId id="2145707296"/>
            <p14:sldId id="2145707318"/>
            <p14:sldId id="2145707320"/>
            <p14:sldId id="1983"/>
          </p14:sldIdLst>
        </p14:section>
        <p14:section name="Funding &amp; expenses" id="{A055C148-AA15-4961-9487-C5E056DBD0A0}">
          <p14:sldIdLst>
            <p14:sldId id="2145707312"/>
            <p14:sldId id="2145707297"/>
            <p14:sldId id="2145707307"/>
            <p14:sldId id="2145707300"/>
          </p14:sldIdLst>
        </p14:section>
        <p14:section name="Supporting you" id="{32E8E3C6-961C-45CD-9E5F-D93FC71A6418}">
          <p14:sldIdLst>
            <p14:sldId id="2145707313"/>
            <p14:sldId id="2145707321"/>
            <p14:sldId id="2145707301"/>
          </p14:sldIdLst>
        </p14:section>
        <p14:section name="Course Manager" id="{EB1449DE-0061-4524-BDD2-A11230BBD7B7}">
          <p14:sldIdLst>
            <p14:sldId id="2145707315"/>
            <p14:sldId id="2145707316"/>
            <p14:sldId id="2145707304"/>
            <p14:sldId id="2145707305"/>
          </p14:sldIdLst>
        </p14:section>
        <p14:section name="Key takeaways" id="{8AF48E30-8DD6-43E2-AD8B-88F7F27D04BB}">
          <p14:sldIdLst>
            <p14:sldId id="2145707314"/>
            <p14:sldId id="2145707306"/>
            <p14:sldId id="2145707319"/>
            <p14:sldId id="21457072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8F8"/>
    <a:srgbClr val="DDEEFF"/>
    <a:srgbClr val="231F20"/>
    <a:srgbClr val="80D2CC"/>
    <a:srgbClr val="99DBD6"/>
    <a:srgbClr val="99DDEB"/>
    <a:srgbClr val="80D4E7"/>
    <a:srgbClr val="005EB8"/>
    <a:srgbClr val="E8EDEE"/>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01898E-61B5-411B-8937-AE918A940DBE}" v="115" dt="2024-07-19T15:17:28.2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49" autoAdjust="0"/>
    <p:restoredTop sz="68945" autoAdjust="0"/>
  </p:normalViewPr>
  <p:slideViewPr>
    <p:cSldViewPr snapToGrid="0">
      <p:cViewPr varScale="1">
        <p:scale>
          <a:sx n="77" d="100"/>
          <a:sy n="77" d="100"/>
        </p:scale>
        <p:origin x="1566" y="84"/>
      </p:cViewPr>
      <p:guideLst/>
    </p:cSldViewPr>
  </p:slideViewPr>
  <p:outlineViewPr>
    <p:cViewPr>
      <p:scale>
        <a:sx n="33" d="100"/>
        <a:sy n="33" d="100"/>
      </p:scale>
      <p:origin x="0" y="-354"/>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94" d="100"/>
          <a:sy n="94" d="100"/>
        </p:scale>
        <p:origin x="3226" y="10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LODOWSKA, Karolina (NHS ENGLAND - T1510)" userId="91bcb57e-bfe9-4b3b-a5d4-21a939faba7e" providerId="ADAL" clId="{3F74536B-BCC7-4318-B83D-4FDA3C3B29F1}"/>
    <pc:docChg chg="undo custSel addSld modSld modSection">
      <pc:chgData name="WLODOWSKA, Karolina (NHS ENGLAND - T1510)" userId="91bcb57e-bfe9-4b3b-a5d4-21a939faba7e" providerId="ADAL" clId="{3F74536B-BCC7-4318-B83D-4FDA3C3B29F1}" dt="2024-06-28T10:44:31.223" v="1808" actId="1076"/>
      <pc:docMkLst>
        <pc:docMk/>
      </pc:docMkLst>
      <pc:sldChg chg="modSp mod">
        <pc:chgData name="WLODOWSKA, Karolina (NHS ENGLAND - T1510)" userId="91bcb57e-bfe9-4b3b-a5d4-21a939faba7e" providerId="ADAL" clId="{3F74536B-BCC7-4318-B83D-4FDA3C3B29F1}" dt="2024-06-28T09:51:26.653" v="11" actId="20577"/>
        <pc:sldMkLst>
          <pc:docMk/>
          <pc:sldMk cId="3830231407" sldId="1923"/>
        </pc:sldMkLst>
        <pc:spChg chg="mod">
          <ac:chgData name="WLODOWSKA, Karolina (NHS ENGLAND - T1510)" userId="91bcb57e-bfe9-4b3b-a5d4-21a939faba7e" providerId="ADAL" clId="{3F74536B-BCC7-4318-B83D-4FDA3C3B29F1}" dt="2024-06-28T09:51:26.653" v="11" actId="20577"/>
          <ac:spMkLst>
            <pc:docMk/>
            <pc:sldMk cId="3830231407" sldId="1923"/>
            <ac:spMk id="3" creationId="{2AB96998-8BA0-CF4D-B57F-DEBCAD1141C5}"/>
          </ac:spMkLst>
        </pc:spChg>
      </pc:sldChg>
      <pc:sldChg chg="modSp modNotesTx">
        <pc:chgData name="WLODOWSKA, Karolina (NHS ENGLAND - T1510)" userId="91bcb57e-bfe9-4b3b-a5d4-21a939faba7e" providerId="ADAL" clId="{3F74536B-BCC7-4318-B83D-4FDA3C3B29F1}" dt="2024-06-28T09:53:28.300" v="93" actId="20577"/>
        <pc:sldMkLst>
          <pc:docMk/>
          <pc:sldMk cId="327160114" sldId="2145707295"/>
        </pc:sldMkLst>
        <pc:spChg chg="mod">
          <ac:chgData name="WLODOWSKA, Karolina (NHS ENGLAND - T1510)" userId="91bcb57e-bfe9-4b3b-a5d4-21a939faba7e" providerId="ADAL" clId="{3F74536B-BCC7-4318-B83D-4FDA3C3B29F1}" dt="2024-06-28T09:52:13.990" v="39" actId="20577"/>
          <ac:spMkLst>
            <pc:docMk/>
            <pc:sldMk cId="327160114" sldId="2145707295"/>
            <ac:spMk id="3" creationId="{70F9D89B-A3CC-BF79-6B7F-699AA5EFC515}"/>
          </ac:spMkLst>
        </pc:spChg>
      </pc:sldChg>
      <pc:sldChg chg="addSp delSp modSp mod delAnim modAnim modNotesTx">
        <pc:chgData name="WLODOWSKA, Karolina (NHS ENGLAND - T1510)" userId="91bcb57e-bfe9-4b3b-a5d4-21a939faba7e" providerId="ADAL" clId="{3F74536B-BCC7-4318-B83D-4FDA3C3B29F1}" dt="2024-06-28T10:15:03.804" v="687" actId="14100"/>
        <pc:sldMkLst>
          <pc:docMk/>
          <pc:sldMk cId="394845357" sldId="2145707296"/>
        </pc:sldMkLst>
        <pc:spChg chg="add mod">
          <ac:chgData name="WLODOWSKA, Karolina (NHS ENGLAND - T1510)" userId="91bcb57e-bfe9-4b3b-a5d4-21a939faba7e" providerId="ADAL" clId="{3F74536B-BCC7-4318-B83D-4FDA3C3B29F1}" dt="2024-06-28T10:09:03.659" v="606" actId="1076"/>
          <ac:spMkLst>
            <pc:docMk/>
            <pc:sldMk cId="394845357" sldId="2145707296"/>
            <ac:spMk id="3" creationId="{A8365518-3328-5514-53A8-CF0B280C3290}"/>
          </ac:spMkLst>
        </pc:spChg>
        <pc:spChg chg="mod">
          <ac:chgData name="WLODOWSKA, Karolina (NHS ENGLAND - T1510)" userId="91bcb57e-bfe9-4b3b-a5d4-21a939faba7e" providerId="ADAL" clId="{3F74536B-BCC7-4318-B83D-4FDA3C3B29F1}" dt="2024-06-28T10:08:16.308" v="591" actId="1076"/>
          <ac:spMkLst>
            <pc:docMk/>
            <pc:sldMk cId="394845357" sldId="2145707296"/>
            <ac:spMk id="9" creationId="{07B280EB-060F-463C-7D54-F179F5326331}"/>
          </ac:spMkLst>
        </pc:spChg>
        <pc:spChg chg="mod">
          <ac:chgData name="WLODOWSKA, Karolina (NHS ENGLAND - T1510)" userId="91bcb57e-bfe9-4b3b-a5d4-21a939faba7e" providerId="ADAL" clId="{3F74536B-BCC7-4318-B83D-4FDA3C3B29F1}" dt="2024-06-28T10:08:26.393" v="595" actId="1076"/>
          <ac:spMkLst>
            <pc:docMk/>
            <pc:sldMk cId="394845357" sldId="2145707296"/>
            <ac:spMk id="10" creationId="{2526BBA9-5B43-2BD6-D1D8-FCF737A62207}"/>
          </ac:spMkLst>
        </pc:spChg>
        <pc:spChg chg="mod">
          <ac:chgData name="WLODOWSKA, Karolina (NHS ENGLAND - T1510)" userId="91bcb57e-bfe9-4b3b-a5d4-21a939faba7e" providerId="ADAL" clId="{3F74536B-BCC7-4318-B83D-4FDA3C3B29F1}" dt="2024-06-28T10:09:01.090" v="605" actId="1076"/>
          <ac:spMkLst>
            <pc:docMk/>
            <pc:sldMk cId="394845357" sldId="2145707296"/>
            <ac:spMk id="11" creationId="{ADCEDB55-92D0-54F2-5816-F72D2B1161BC}"/>
          </ac:spMkLst>
        </pc:spChg>
        <pc:spChg chg="mod">
          <ac:chgData name="WLODOWSKA, Karolina (NHS ENGLAND - T1510)" userId="91bcb57e-bfe9-4b3b-a5d4-21a939faba7e" providerId="ADAL" clId="{3F74536B-BCC7-4318-B83D-4FDA3C3B29F1}" dt="2024-06-28T10:12:48.257" v="657" actId="1076"/>
          <ac:spMkLst>
            <pc:docMk/>
            <pc:sldMk cId="394845357" sldId="2145707296"/>
            <ac:spMk id="12" creationId="{168B807D-EF0D-BD08-3611-5E6EFD6E8B35}"/>
          </ac:spMkLst>
        </pc:spChg>
        <pc:spChg chg="mod">
          <ac:chgData name="WLODOWSKA, Karolina (NHS ENGLAND - T1510)" userId="91bcb57e-bfe9-4b3b-a5d4-21a939faba7e" providerId="ADAL" clId="{3F74536B-BCC7-4318-B83D-4FDA3C3B29F1}" dt="2024-06-28T10:12:51.290" v="658" actId="1076"/>
          <ac:spMkLst>
            <pc:docMk/>
            <pc:sldMk cId="394845357" sldId="2145707296"/>
            <ac:spMk id="15" creationId="{9C0C59C8-D823-8643-42FF-4DE69CFBC3B6}"/>
          </ac:spMkLst>
        </pc:spChg>
        <pc:spChg chg="mod">
          <ac:chgData name="WLODOWSKA, Karolina (NHS ENGLAND - T1510)" userId="91bcb57e-bfe9-4b3b-a5d4-21a939faba7e" providerId="ADAL" clId="{3F74536B-BCC7-4318-B83D-4FDA3C3B29F1}" dt="2024-06-28T10:11:44.420" v="641" actId="1076"/>
          <ac:spMkLst>
            <pc:docMk/>
            <pc:sldMk cId="394845357" sldId="2145707296"/>
            <ac:spMk id="16" creationId="{824A0969-5233-E5F2-B232-DAAD61E512F3}"/>
          </ac:spMkLst>
        </pc:spChg>
        <pc:spChg chg="mod">
          <ac:chgData name="WLODOWSKA, Karolina (NHS ENGLAND - T1510)" userId="91bcb57e-bfe9-4b3b-a5d4-21a939faba7e" providerId="ADAL" clId="{3F74536B-BCC7-4318-B83D-4FDA3C3B29F1}" dt="2024-06-28T10:12:14.988" v="652" actId="1076"/>
          <ac:spMkLst>
            <pc:docMk/>
            <pc:sldMk cId="394845357" sldId="2145707296"/>
            <ac:spMk id="18" creationId="{555B659B-7CDF-69B8-3CCC-AD178CDF6B6C}"/>
          </ac:spMkLst>
        </pc:spChg>
        <pc:spChg chg="add mod">
          <ac:chgData name="WLODOWSKA, Karolina (NHS ENGLAND - T1510)" userId="91bcb57e-bfe9-4b3b-a5d4-21a939faba7e" providerId="ADAL" clId="{3F74536B-BCC7-4318-B83D-4FDA3C3B29F1}" dt="2024-06-28T10:11:16.625" v="638" actId="1076"/>
          <ac:spMkLst>
            <pc:docMk/>
            <pc:sldMk cId="394845357" sldId="2145707296"/>
            <ac:spMk id="1060" creationId="{0A2DB324-EEEB-09A7-AC4A-C719537A1803}"/>
          </ac:spMkLst>
        </pc:spChg>
        <pc:spChg chg="add del mod">
          <ac:chgData name="WLODOWSKA, Karolina (NHS ENGLAND - T1510)" userId="91bcb57e-bfe9-4b3b-a5d4-21a939faba7e" providerId="ADAL" clId="{3F74536B-BCC7-4318-B83D-4FDA3C3B29F1}" dt="2024-06-28T10:11:02.252" v="633" actId="478"/>
          <ac:spMkLst>
            <pc:docMk/>
            <pc:sldMk cId="394845357" sldId="2145707296"/>
            <ac:spMk id="1063" creationId="{B3192C3C-BEE4-4CE3-37B1-8A30EC841B59}"/>
          </ac:spMkLst>
        </pc:spChg>
        <pc:spChg chg="mod">
          <ac:chgData name="WLODOWSKA, Karolina (NHS ENGLAND - T1510)" userId="91bcb57e-bfe9-4b3b-a5d4-21a939faba7e" providerId="ADAL" clId="{3F74536B-BCC7-4318-B83D-4FDA3C3B29F1}" dt="2024-06-28T10:11:35.462" v="640" actId="1076"/>
          <ac:spMkLst>
            <pc:docMk/>
            <pc:sldMk cId="394845357" sldId="2145707296"/>
            <ac:spMk id="1089" creationId="{D21E95BD-A80C-A430-335E-37FA4E03B326}"/>
          </ac:spMkLst>
        </pc:spChg>
        <pc:spChg chg="mod ord">
          <ac:chgData name="WLODOWSKA, Karolina (NHS ENGLAND - T1510)" userId="91bcb57e-bfe9-4b3b-a5d4-21a939faba7e" providerId="ADAL" clId="{3F74536B-BCC7-4318-B83D-4FDA3C3B29F1}" dt="2024-06-28T10:12:29.244" v="655" actId="1076"/>
          <ac:spMkLst>
            <pc:docMk/>
            <pc:sldMk cId="394845357" sldId="2145707296"/>
            <ac:spMk id="1108" creationId="{2DBE05EF-C736-A819-A6CD-5D6CF0103EFB}"/>
          </ac:spMkLst>
        </pc:spChg>
        <pc:spChg chg="mod">
          <ac:chgData name="WLODOWSKA, Karolina (NHS ENGLAND - T1510)" userId="91bcb57e-bfe9-4b3b-a5d4-21a939faba7e" providerId="ADAL" clId="{3F74536B-BCC7-4318-B83D-4FDA3C3B29F1}" dt="2024-06-28T10:10:26.389" v="626" actId="1076"/>
          <ac:spMkLst>
            <pc:docMk/>
            <pc:sldMk cId="394845357" sldId="2145707296"/>
            <ac:spMk id="1109" creationId="{C4BC4E76-16A0-65A7-6757-62C79FF9677A}"/>
          </ac:spMkLst>
        </pc:spChg>
        <pc:spChg chg="mod">
          <ac:chgData name="WLODOWSKA, Karolina (NHS ENGLAND - T1510)" userId="91bcb57e-bfe9-4b3b-a5d4-21a939faba7e" providerId="ADAL" clId="{3F74536B-BCC7-4318-B83D-4FDA3C3B29F1}" dt="2024-06-28T10:09:06.790" v="607" actId="1076"/>
          <ac:spMkLst>
            <pc:docMk/>
            <pc:sldMk cId="394845357" sldId="2145707296"/>
            <ac:spMk id="1129" creationId="{45C581E1-62DB-037A-6E29-E9578432A0A1}"/>
          </ac:spMkLst>
        </pc:spChg>
        <pc:spChg chg="mod">
          <ac:chgData name="WLODOWSKA, Karolina (NHS ENGLAND - T1510)" userId="91bcb57e-bfe9-4b3b-a5d4-21a939faba7e" providerId="ADAL" clId="{3F74536B-BCC7-4318-B83D-4FDA3C3B29F1}" dt="2024-06-28T10:14:28.220" v="680" actId="1076"/>
          <ac:spMkLst>
            <pc:docMk/>
            <pc:sldMk cId="394845357" sldId="2145707296"/>
            <ac:spMk id="1139" creationId="{D93B3EEA-00D9-5F65-4448-6F0D708C742B}"/>
          </ac:spMkLst>
        </pc:spChg>
        <pc:spChg chg="del mod">
          <ac:chgData name="WLODOWSKA, Karolina (NHS ENGLAND - T1510)" userId="91bcb57e-bfe9-4b3b-a5d4-21a939faba7e" providerId="ADAL" clId="{3F74536B-BCC7-4318-B83D-4FDA3C3B29F1}" dt="2024-06-28T10:14:48.790" v="681" actId="478"/>
          <ac:spMkLst>
            <pc:docMk/>
            <pc:sldMk cId="394845357" sldId="2145707296"/>
            <ac:spMk id="1140" creationId="{C7BF6C6F-2493-34C3-ADD2-C94260579B36}"/>
          </ac:spMkLst>
        </pc:spChg>
        <pc:cxnChg chg="add mod">
          <ac:chgData name="WLODOWSKA, Karolina (NHS ENGLAND - T1510)" userId="91bcb57e-bfe9-4b3b-a5d4-21a939faba7e" providerId="ADAL" clId="{3F74536B-BCC7-4318-B83D-4FDA3C3B29F1}" dt="2024-06-28T10:09:03.659" v="606" actId="1076"/>
          <ac:cxnSpMkLst>
            <pc:docMk/>
            <pc:sldMk cId="394845357" sldId="2145707296"/>
            <ac:cxnSpMk id="19" creationId="{EB8C2A7B-3343-EA7D-42E9-C58C53D8F4ED}"/>
          </ac:cxnSpMkLst>
        </pc:cxnChg>
        <pc:cxnChg chg="add del mod">
          <ac:chgData name="WLODOWSKA, Karolina (NHS ENGLAND - T1510)" userId="91bcb57e-bfe9-4b3b-a5d4-21a939faba7e" providerId="ADAL" clId="{3F74536B-BCC7-4318-B83D-4FDA3C3B29F1}" dt="2024-06-28T10:07:13.781" v="577" actId="478"/>
          <ac:cxnSpMkLst>
            <pc:docMk/>
            <pc:sldMk cId="394845357" sldId="2145707296"/>
            <ac:cxnSpMk id="27" creationId="{4DDEAE8F-9155-BE16-D113-8EC7E9062A37}"/>
          </ac:cxnSpMkLst>
        </pc:cxnChg>
        <pc:cxnChg chg="mod">
          <ac:chgData name="WLODOWSKA, Karolina (NHS ENGLAND - T1510)" userId="91bcb57e-bfe9-4b3b-a5d4-21a939faba7e" providerId="ADAL" clId="{3F74536B-BCC7-4318-B83D-4FDA3C3B29F1}" dt="2024-06-28T10:12:48.257" v="657" actId="1076"/>
          <ac:cxnSpMkLst>
            <pc:docMk/>
            <pc:sldMk cId="394845357" sldId="2145707296"/>
            <ac:cxnSpMk id="55" creationId="{51FB9372-D52A-FF2E-C001-13266A7A8E72}"/>
          </ac:cxnSpMkLst>
        </pc:cxnChg>
        <pc:cxnChg chg="add mod">
          <ac:chgData name="WLODOWSKA, Karolina (NHS ENGLAND - T1510)" userId="91bcb57e-bfe9-4b3b-a5d4-21a939faba7e" providerId="ADAL" clId="{3F74536B-BCC7-4318-B83D-4FDA3C3B29F1}" dt="2024-06-28T10:09:06.790" v="607" actId="1076"/>
          <ac:cxnSpMkLst>
            <pc:docMk/>
            <pc:sldMk cId="394845357" sldId="2145707296"/>
            <ac:cxnSpMk id="1026" creationId="{0FB39363-C9ED-BBE8-D9BE-D987DF3F336B}"/>
          </ac:cxnSpMkLst>
        </pc:cxnChg>
        <pc:cxnChg chg="del mod">
          <ac:chgData name="WLODOWSKA, Karolina (NHS ENGLAND - T1510)" userId="91bcb57e-bfe9-4b3b-a5d4-21a939faba7e" providerId="ADAL" clId="{3F74536B-BCC7-4318-B83D-4FDA3C3B29F1}" dt="2024-06-28T10:11:46.222" v="642" actId="478"/>
          <ac:cxnSpMkLst>
            <pc:docMk/>
            <pc:sldMk cId="394845357" sldId="2145707296"/>
            <ac:cxnSpMk id="1028" creationId="{39C98CAF-6E1C-ED46-7709-F32B8F7078D6}"/>
          </ac:cxnSpMkLst>
        </pc:cxnChg>
        <pc:cxnChg chg="add mod">
          <ac:chgData name="WLODOWSKA, Karolina (NHS ENGLAND - T1510)" userId="91bcb57e-bfe9-4b3b-a5d4-21a939faba7e" providerId="ADAL" clId="{3F74536B-BCC7-4318-B83D-4FDA3C3B29F1}" dt="2024-06-28T10:09:06.790" v="607" actId="1076"/>
          <ac:cxnSpMkLst>
            <pc:docMk/>
            <pc:sldMk cId="394845357" sldId="2145707296"/>
            <ac:cxnSpMk id="1030" creationId="{0C7DA341-20F6-55F4-1AFF-5DB3BD393A3E}"/>
          </ac:cxnSpMkLst>
        </pc:cxnChg>
        <pc:cxnChg chg="del mod">
          <ac:chgData name="WLODOWSKA, Karolina (NHS ENGLAND - T1510)" userId="91bcb57e-bfe9-4b3b-a5d4-21a939faba7e" providerId="ADAL" clId="{3F74536B-BCC7-4318-B83D-4FDA3C3B29F1}" dt="2024-06-28T10:10:10.674" v="623" actId="478"/>
          <ac:cxnSpMkLst>
            <pc:docMk/>
            <pc:sldMk cId="394845357" sldId="2145707296"/>
            <ac:cxnSpMk id="1035" creationId="{D215BD29-9232-4879-D25C-DE14515E11BF}"/>
          </ac:cxnSpMkLst>
        </pc:cxnChg>
        <pc:cxnChg chg="del mod">
          <ac:chgData name="WLODOWSKA, Karolina (NHS ENGLAND - T1510)" userId="91bcb57e-bfe9-4b3b-a5d4-21a939faba7e" providerId="ADAL" clId="{3F74536B-BCC7-4318-B83D-4FDA3C3B29F1}" dt="2024-06-28T10:05:56.394" v="559" actId="478"/>
          <ac:cxnSpMkLst>
            <pc:docMk/>
            <pc:sldMk cId="394845357" sldId="2145707296"/>
            <ac:cxnSpMk id="1036" creationId="{26C6CD6F-F0A4-0899-29E1-F84E15956F62}"/>
          </ac:cxnSpMkLst>
        </pc:cxnChg>
        <pc:cxnChg chg="add mod">
          <ac:chgData name="WLODOWSKA, Karolina (NHS ENGLAND - T1510)" userId="91bcb57e-bfe9-4b3b-a5d4-21a939faba7e" providerId="ADAL" clId="{3F74536B-BCC7-4318-B83D-4FDA3C3B29F1}" dt="2024-06-28T10:11:35.462" v="640" actId="1076"/>
          <ac:cxnSpMkLst>
            <pc:docMk/>
            <pc:sldMk cId="394845357" sldId="2145707296"/>
            <ac:cxnSpMk id="1041" creationId="{E02217EF-9595-9260-DC7F-E853ED50D4D2}"/>
          </ac:cxnSpMkLst>
        </pc:cxnChg>
        <pc:cxnChg chg="add del mod">
          <ac:chgData name="WLODOWSKA, Karolina (NHS ENGLAND - T1510)" userId="91bcb57e-bfe9-4b3b-a5d4-21a939faba7e" providerId="ADAL" clId="{3F74536B-BCC7-4318-B83D-4FDA3C3B29F1}" dt="2024-06-28T10:09:46.013" v="617" actId="478"/>
          <ac:cxnSpMkLst>
            <pc:docMk/>
            <pc:sldMk cId="394845357" sldId="2145707296"/>
            <ac:cxnSpMk id="1044" creationId="{CB9B8ABB-10F1-545E-5273-82A460F5EC4C}"/>
          </ac:cxnSpMkLst>
        </pc:cxnChg>
        <pc:cxnChg chg="mod">
          <ac:chgData name="WLODOWSKA, Karolina (NHS ENGLAND - T1510)" userId="91bcb57e-bfe9-4b3b-a5d4-21a939faba7e" providerId="ADAL" clId="{3F74536B-BCC7-4318-B83D-4FDA3C3B29F1}" dt="2024-06-28T10:09:01.090" v="605" actId="1076"/>
          <ac:cxnSpMkLst>
            <pc:docMk/>
            <pc:sldMk cId="394845357" sldId="2145707296"/>
            <ac:cxnSpMk id="1059" creationId="{E3F6FED3-0271-3F70-AEDD-B40D9CCC9FDF}"/>
          </ac:cxnSpMkLst>
        </pc:cxnChg>
        <pc:cxnChg chg="add mod">
          <ac:chgData name="WLODOWSKA, Karolina (NHS ENGLAND - T1510)" userId="91bcb57e-bfe9-4b3b-a5d4-21a939faba7e" providerId="ADAL" clId="{3F74536B-BCC7-4318-B83D-4FDA3C3B29F1}" dt="2024-06-28T10:11:16.625" v="638" actId="1076"/>
          <ac:cxnSpMkLst>
            <pc:docMk/>
            <pc:sldMk cId="394845357" sldId="2145707296"/>
            <ac:cxnSpMk id="1064" creationId="{27CED958-EF07-051A-F4E5-24953FC5BA55}"/>
          </ac:cxnSpMkLst>
        </pc:cxnChg>
        <pc:cxnChg chg="add del mod">
          <ac:chgData name="WLODOWSKA, Karolina (NHS ENGLAND - T1510)" userId="91bcb57e-bfe9-4b3b-a5d4-21a939faba7e" providerId="ADAL" clId="{3F74536B-BCC7-4318-B83D-4FDA3C3B29F1}" dt="2024-06-28T10:11:58.555" v="647" actId="478"/>
          <ac:cxnSpMkLst>
            <pc:docMk/>
            <pc:sldMk cId="394845357" sldId="2145707296"/>
            <ac:cxnSpMk id="1073" creationId="{F2AF0EE9-665A-4831-B822-C16E54DC6359}"/>
          </ac:cxnSpMkLst>
        </pc:cxnChg>
        <pc:cxnChg chg="add mod">
          <ac:chgData name="WLODOWSKA, Karolina (NHS ENGLAND - T1510)" userId="91bcb57e-bfe9-4b3b-a5d4-21a939faba7e" providerId="ADAL" clId="{3F74536B-BCC7-4318-B83D-4FDA3C3B29F1}" dt="2024-06-28T10:12:14.988" v="652" actId="1076"/>
          <ac:cxnSpMkLst>
            <pc:docMk/>
            <pc:sldMk cId="394845357" sldId="2145707296"/>
            <ac:cxnSpMk id="1076" creationId="{427A6243-4E61-DB05-38C8-61A559520FC1}"/>
          </ac:cxnSpMkLst>
        </pc:cxnChg>
        <pc:cxnChg chg="add mod">
          <ac:chgData name="WLODOWSKA, Karolina (NHS ENGLAND - T1510)" userId="91bcb57e-bfe9-4b3b-a5d4-21a939faba7e" providerId="ADAL" clId="{3F74536B-BCC7-4318-B83D-4FDA3C3B29F1}" dt="2024-06-28T10:13:18.085" v="664" actId="14100"/>
          <ac:cxnSpMkLst>
            <pc:docMk/>
            <pc:sldMk cId="394845357" sldId="2145707296"/>
            <ac:cxnSpMk id="1085" creationId="{41B25315-CEE4-9A88-5224-A43393BF2370}"/>
          </ac:cxnSpMkLst>
        </pc:cxnChg>
        <pc:cxnChg chg="add del mod">
          <ac:chgData name="WLODOWSKA, Karolina (NHS ENGLAND - T1510)" userId="91bcb57e-bfe9-4b3b-a5d4-21a939faba7e" providerId="ADAL" clId="{3F74536B-BCC7-4318-B83D-4FDA3C3B29F1}" dt="2024-06-28T10:13:43.926" v="669" actId="478"/>
          <ac:cxnSpMkLst>
            <pc:docMk/>
            <pc:sldMk cId="394845357" sldId="2145707296"/>
            <ac:cxnSpMk id="1091" creationId="{B4B3E07F-4D77-47DC-78E2-5EB2D0261DCD}"/>
          </ac:cxnSpMkLst>
        </pc:cxnChg>
        <pc:cxnChg chg="add del mod">
          <ac:chgData name="WLODOWSKA, Karolina (NHS ENGLAND - T1510)" userId="91bcb57e-bfe9-4b3b-a5d4-21a939faba7e" providerId="ADAL" clId="{3F74536B-BCC7-4318-B83D-4FDA3C3B29F1}" dt="2024-06-28T10:13:58.321" v="674" actId="478"/>
          <ac:cxnSpMkLst>
            <pc:docMk/>
            <pc:sldMk cId="394845357" sldId="2145707296"/>
            <ac:cxnSpMk id="1097" creationId="{23C40809-028E-2583-24DE-28205A42460D}"/>
          </ac:cxnSpMkLst>
        </pc:cxnChg>
        <pc:cxnChg chg="add mod">
          <ac:chgData name="WLODOWSKA, Karolina (NHS ENGLAND - T1510)" userId="91bcb57e-bfe9-4b3b-a5d4-21a939faba7e" providerId="ADAL" clId="{3F74536B-BCC7-4318-B83D-4FDA3C3B29F1}" dt="2024-06-28T10:14:11.938" v="678" actId="14100"/>
          <ac:cxnSpMkLst>
            <pc:docMk/>
            <pc:sldMk cId="394845357" sldId="2145707296"/>
            <ac:cxnSpMk id="1100" creationId="{9430E3DA-5EAB-0325-24DB-9AFCC006698A}"/>
          </ac:cxnSpMkLst>
        </pc:cxnChg>
        <pc:cxnChg chg="add mod">
          <ac:chgData name="WLODOWSKA, Karolina (NHS ENGLAND - T1510)" userId="91bcb57e-bfe9-4b3b-a5d4-21a939faba7e" providerId="ADAL" clId="{3F74536B-BCC7-4318-B83D-4FDA3C3B29F1}" dt="2024-06-28T10:15:03.804" v="687" actId="14100"/>
          <ac:cxnSpMkLst>
            <pc:docMk/>
            <pc:sldMk cId="394845357" sldId="2145707296"/>
            <ac:cxnSpMk id="1103" creationId="{E256DDE4-110F-F16A-443D-ADEBAD936C6F}"/>
          </ac:cxnSpMkLst>
        </pc:cxnChg>
        <pc:cxnChg chg="del mod">
          <ac:chgData name="WLODOWSKA, Karolina (NHS ENGLAND - T1510)" userId="91bcb57e-bfe9-4b3b-a5d4-21a939faba7e" providerId="ADAL" clId="{3F74536B-BCC7-4318-B83D-4FDA3C3B29F1}" dt="2024-06-28T10:08:31.224" v="596" actId="478"/>
          <ac:cxnSpMkLst>
            <pc:docMk/>
            <pc:sldMk cId="394845357" sldId="2145707296"/>
            <ac:cxnSpMk id="1124" creationId="{365D4B31-2C5B-9F05-F2CD-885FF00ABBEC}"/>
          </ac:cxnSpMkLst>
        </pc:cxnChg>
        <pc:cxnChg chg="del mod">
          <ac:chgData name="WLODOWSKA, Karolina (NHS ENGLAND - T1510)" userId="91bcb57e-bfe9-4b3b-a5d4-21a939faba7e" providerId="ADAL" clId="{3F74536B-BCC7-4318-B83D-4FDA3C3B29F1}" dt="2024-06-28T10:14:50.089" v="682" actId="478"/>
          <ac:cxnSpMkLst>
            <pc:docMk/>
            <pc:sldMk cId="394845357" sldId="2145707296"/>
            <ac:cxnSpMk id="1132" creationId="{B7BB79C2-57EC-8068-699A-415F9CF0126F}"/>
          </ac:cxnSpMkLst>
        </pc:cxnChg>
        <pc:cxnChg chg="mod">
          <ac:chgData name="WLODOWSKA, Karolina (NHS ENGLAND - T1510)" userId="91bcb57e-bfe9-4b3b-a5d4-21a939faba7e" providerId="ADAL" clId="{3F74536B-BCC7-4318-B83D-4FDA3C3B29F1}" dt="2024-06-28T10:12:48.257" v="657" actId="1076"/>
          <ac:cxnSpMkLst>
            <pc:docMk/>
            <pc:sldMk cId="394845357" sldId="2145707296"/>
            <ac:cxnSpMk id="1135" creationId="{70AD75C0-2082-92DB-2079-CD6074E2C1A1}"/>
          </ac:cxnSpMkLst>
        </pc:cxnChg>
      </pc:sldChg>
      <pc:sldChg chg="addSp delSp modSp mod modAnim modNotesTx">
        <pc:chgData name="WLODOWSKA, Karolina (NHS ENGLAND - T1510)" userId="91bcb57e-bfe9-4b3b-a5d4-21a939faba7e" providerId="ADAL" clId="{3F74536B-BCC7-4318-B83D-4FDA3C3B29F1}" dt="2024-06-28T10:34:43.301" v="1375" actId="20577"/>
        <pc:sldMkLst>
          <pc:docMk/>
          <pc:sldMk cId="3556384098" sldId="2145707297"/>
        </pc:sldMkLst>
        <pc:spChg chg="mod">
          <ac:chgData name="WLODOWSKA, Karolina (NHS ENGLAND - T1510)" userId="91bcb57e-bfe9-4b3b-a5d4-21a939faba7e" providerId="ADAL" clId="{3F74536B-BCC7-4318-B83D-4FDA3C3B29F1}" dt="2024-06-28T10:33:00.114" v="1184" actId="20577"/>
          <ac:spMkLst>
            <pc:docMk/>
            <pc:sldMk cId="3556384098" sldId="2145707297"/>
            <ac:spMk id="3" creationId="{E3373494-F3F3-9917-19B3-11B9F042E828}"/>
          </ac:spMkLst>
        </pc:spChg>
        <pc:picChg chg="del">
          <ac:chgData name="WLODOWSKA, Karolina (NHS ENGLAND - T1510)" userId="91bcb57e-bfe9-4b3b-a5d4-21a939faba7e" providerId="ADAL" clId="{3F74536B-BCC7-4318-B83D-4FDA3C3B29F1}" dt="2024-06-28T10:24:30.885" v="1016" actId="478"/>
          <ac:picMkLst>
            <pc:docMk/>
            <pc:sldMk cId="3556384098" sldId="2145707297"/>
            <ac:picMk id="4" creationId="{D5BACD7F-107B-04B8-10A3-565EBA40B4C5}"/>
          </ac:picMkLst>
        </pc:picChg>
        <pc:picChg chg="add del mod">
          <ac:chgData name="WLODOWSKA, Karolina (NHS ENGLAND - T1510)" userId="91bcb57e-bfe9-4b3b-a5d4-21a939faba7e" providerId="ADAL" clId="{3F74536B-BCC7-4318-B83D-4FDA3C3B29F1}" dt="2024-06-28T10:24:51.812" v="1023" actId="478"/>
          <ac:picMkLst>
            <pc:docMk/>
            <pc:sldMk cId="3556384098" sldId="2145707297"/>
            <ac:picMk id="6" creationId="{AC851221-9E81-9ED7-E2BE-2FDB28D25B98}"/>
          </ac:picMkLst>
        </pc:picChg>
        <pc:picChg chg="add mod">
          <ac:chgData name="WLODOWSKA, Karolina (NHS ENGLAND - T1510)" userId="91bcb57e-bfe9-4b3b-a5d4-21a939faba7e" providerId="ADAL" clId="{3F74536B-BCC7-4318-B83D-4FDA3C3B29F1}" dt="2024-06-28T10:31:47.109" v="1103" actId="1076"/>
          <ac:picMkLst>
            <pc:docMk/>
            <pc:sldMk cId="3556384098" sldId="2145707297"/>
            <ac:picMk id="8" creationId="{09A02601-AE61-EAF2-8296-C9AE679FD8EA}"/>
          </ac:picMkLst>
        </pc:picChg>
      </pc:sldChg>
      <pc:sldChg chg="modSp mod modNotesTx">
        <pc:chgData name="WLODOWSKA, Karolina (NHS ENGLAND - T1510)" userId="91bcb57e-bfe9-4b3b-a5d4-21a939faba7e" providerId="ADAL" clId="{3F74536B-BCC7-4318-B83D-4FDA3C3B29F1}" dt="2024-06-28T10:41:14.876" v="1604" actId="20577"/>
        <pc:sldMkLst>
          <pc:docMk/>
          <pc:sldMk cId="181278741" sldId="2145707302"/>
        </pc:sldMkLst>
        <pc:spChg chg="mod">
          <ac:chgData name="WLODOWSKA, Karolina (NHS ENGLAND - T1510)" userId="91bcb57e-bfe9-4b3b-a5d4-21a939faba7e" providerId="ADAL" clId="{3F74536B-BCC7-4318-B83D-4FDA3C3B29F1}" dt="2024-06-28T10:40:09.405" v="1584" actId="20577"/>
          <ac:spMkLst>
            <pc:docMk/>
            <pc:sldMk cId="181278741" sldId="2145707302"/>
            <ac:spMk id="15" creationId="{0ADFD8A9-E334-2711-F395-B25ECFB919C3}"/>
          </ac:spMkLst>
        </pc:spChg>
        <pc:spChg chg="mod">
          <ac:chgData name="WLODOWSKA, Karolina (NHS ENGLAND - T1510)" userId="91bcb57e-bfe9-4b3b-a5d4-21a939faba7e" providerId="ADAL" clId="{3F74536B-BCC7-4318-B83D-4FDA3C3B29F1}" dt="2024-06-28T10:40:13.569" v="1585" actId="20577"/>
          <ac:spMkLst>
            <pc:docMk/>
            <pc:sldMk cId="181278741" sldId="2145707302"/>
            <ac:spMk id="31" creationId="{498F23B1-8B8A-B9DB-0301-52FD9CF30E45}"/>
          </ac:spMkLst>
        </pc:spChg>
      </pc:sldChg>
      <pc:sldChg chg="modSp mod">
        <pc:chgData name="WLODOWSKA, Karolina (NHS ENGLAND - T1510)" userId="91bcb57e-bfe9-4b3b-a5d4-21a939faba7e" providerId="ADAL" clId="{3F74536B-BCC7-4318-B83D-4FDA3C3B29F1}" dt="2024-06-28T10:42:20.567" v="1641" actId="27636"/>
        <pc:sldMkLst>
          <pc:docMk/>
          <pc:sldMk cId="1890709024" sldId="2145707305"/>
        </pc:sldMkLst>
        <pc:spChg chg="mod">
          <ac:chgData name="WLODOWSKA, Karolina (NHS ENGLAND - T1510)" userId="91bcb57e-bfe9-4b3b-a5d4-21a939faba7e" providerId="ADAL" clId="{3F74536B-BCC7-4318-B83D-4FDA3C3B29F1}" dt="2024-06-28T10:42:20.567" v="1641" actId="27636"/>
          <ac:spMkLst>
            <pc:docMk/>
            <pc:sldMk cId="1890709024" sldId="2145707305"/>
            <ac:spMk id="3" creationId="{06B922A6-A4E9-B51B-97C9-CB405770790E}"/>
          </ac:spMkLst>
        </pc:spChg>
      </pc:sldChg>
      <pc:sldChg chg="modSp mod modNotesTx">
        <pc:chgData name="WLODOWSKA, Karolina (NHS ENGLAND - T1510)" userId="91bcb57e-bfe9-4b3b-a5d4-21a939faba7e" providerId="ADAL" clId="{3F74536B-BCC7-4318-B83D-4FDA3C3B29F1}" dt="2024-06-28T10:44:31.223" v="1808" actId="1076"/>
        <pc:sldMkLst>
          <pc:docMk/>
          <pc:sldMk cId="2092459528" sldId="2145707306"/>
        </pc:sldMkLst>
        <pc:spChg chg="mod">
          <ac:chgData name="WLODOWSKA, Karolina (NHS ENGLAND - T1510)" userId="91bcb57e-bfe9-4b3b-a5d4-21a939faba7e" providerId="ADAL" clId="{3F74536B-BCC7-4318-B83D-4FDA3C3B29F1}" dt="2024-06-28T10:44:31.223" v="1808" actId="1076"/>
          <ac:spMkLst>
            <pc:docMk/>
            <pc:sldMk cId="2092459528" sldId="2145707306"/>
            <ac:spMk id="3" creationId="{29BEF07A-250A-5B76-85CA-925C99C552E5}"/>
          </ac:spMkLst>
        </pc:spChg>
        <pc:spChg chg="mod">
          <ac:chgData name="WLODOWSKA, Karolina (NHS ENGLAND - T1510)" userId="91bcb57e-bfe9-4b3b-a5d4-21a939faba7e" providerId="ADAL" clId="{3F74536B-BCC7-4318-B83D-4FDA3C3B29F1}" dt="2024-06-28T10:43:13.223" v="1648" actId="404"/>
          <ac:spMkLst>
            <pc:docMk/>
            <pc:sldMk cId="2092459528" sldId="2145707306"/>
            <ac:spMk id="6" creationId="{83071B21-E603-EC67-82F3-857F7880F414}"/>
          </ac:spMkLst>
        </pc:spChg>
        <pc:spChg chg="mod">
          <ac:chgData name="WLODOWSKA, Karolina (NHS ENGLAND - T1510)" userId="91bcb57e-bfe9-4b3b-a5d4-21a939faba7e" providerId="ADAL" clId="{3F74536B-BCC7-4318-B83D-4FDA3C3B29F1}" dt="2024-06-28T10:43:07.375" v="1647" actId="403"/>
          <ac:spMkLst>
            <pc:docMk/>
            <pc:sldMk cId="2092459528" sldId="2145707306"/>
            <ac:spMk id="7" creationId="{AE5AF288-BED9-F429-C0F7-5EA4242DE86C}"/>
          </ac:spMkLst>
        </pc:spChg>
      </pc:sldChg>
      <pc:sldChg chg="modSp mod modNotesTx">
        <pc:chgData name="WLODOWSKA, Karolina (NHS ENGLAND - T1510)" userId="91bcb57e-bfe9-4b3b-a5d4-21a939faba7e" providerId="ADAL" clId="{3F74536B-BCC7-4318-B83D-4FDA3C3B29F1}" dt="2024-06-28T10:39:38.666" v="1555" actId="20577"/>
        <pc:sldMkLst>
          <pc:docMk/>
          <pc:sldMk cId="1535473037" sldId="2145707307"/>
        </pc:sldMkLst>
        <pc:spChg chg="mod">
          <ac:chgData name="WLODOWSKA, Karolina (NHS ENGLAND - T1510)" userId="91bcb57e-bfe9-4b3b-a5d4-21a939faba7e" providerId="ADAL" clId="{3F74536B-BCC7-4318-B83D-4FDA3C3B29F1}" dt="2024-06-28T10:39:10.158" v="1548" actId="1076"/>
          <ac:spMkLst>
            <pc:docMk/>
            <pc:sldMk cId="1535473037" sldId="2145707307"/>
            <ac:spMk id="3" creationId="{A73A3289-788D-C6C1-62DD-D7592AA901E2}"/>
          </ac:spMkLst>
        </pc:spChg>
        <pc:spChg chg="mod">
          <ac:chgData name="WLODOWSKA, Karolina (NHS ENGLAND - T1510)" userId="91bcb57e-bfe9-4b3b-a5d4-21a939faba7e" providerId="ADAL" clId="{3F74536B-BCC7-4318-B83D-4FDA3C3B29F1}" dt="2024-06-28T10:38:45.752" v="1537" actId="20577"/>
          <ac:spMkLst>
            <pc:docMk/>
            <pc:sldMk cId="1535473037" sldId="2145707307"/>
            <ac:spMk id="5" creationId="{7F74BF41-3AC6-280A-C073-A5D67AC3448A}"/>
          </ac:spMkLst>
        </pc:spChg>
        <pc:spChg chg="mod">
          <ac:chgData name="WLODOWSKA, Karolina (NHS ENGLAND - T1510)" userId="91bcb57e-bfe9-4b3b-a5d4-21a939faba7e" providerId="ADAL" clId="{3F74536B-BCC7-4318-B83D-4FDA3C3B29F1}" dt="2024-06-28T10:38:52.961" v="1545" actId="20577"/>
          <ac:spMkLst>
            <pc:docMk/>
            <pc:sldMk cId="1535473037" sldId="2145707307"/>
            <ac:spMk id="14" creationId="{AABAA4FA-46BB-374C-87FC-B168AC4B3DDF}"/>
          </ac:spMkLst>
        </pc:spChg>
        <pc:spChg chg="mod">
          <ac:chgData name="WLODOWSKA, Karolina (NHS ENGLAND - T1510)" userId="91bcb57e-bfe9-4b3b-a5d4-21a939faba7e" providerId="ADAL" clId="{3F74536B-BCC7-4318-B83D-4FDA3C3B29F1}" dt="2024-06-28T10:39:00.148" v="1547" actId="20577"/>
          <ac:spMkLst>
            <pc:docMk/>
            <pc:sldMk cId="1535473037" sldId="2145707307"/>
            <ac:spMk id="22" creationId="{56129357-3D92-33EF-2DA7-337D12C2344F}"/>
          </ac:spMkLst>
        </pc:spChg>
        <pc:spChg chg="mod">
          <ac:chgData name="WLODOWSKA, Karolina (NHS ENGLAND - T1510)" userId="91bcb57e-bfe9-4b3b-a5d4-21a939faba7e" providerId="ADAL" clId="{3F74536B-BCC7-4318-B83D-4FDA3C3B29F1}" dt="2024-06-28T10:39:38.666" v="1555" actId="20577"/>
          <ac:spMkLst>
            <pc:docMk/>
            <pc:sldMk cId="1535473037" sldId="2145707307"/>
            <ac:spMk id="24" creationId="{12DDC19E-B390-032F-D8AD-C7464F21F68A}"/>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29" creationId="{DCE61B45-EB68-C826-0236-BB9BE2BB7FEF}"/>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35" creationId="{1113ECE2-E5AE-21AF-1537-8DFBAC9441D6}"/>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36" creationId="{120616D0-D02B-7684-A5E9-097ED4DC3C7B}"/>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37" creationId="{B168662A-1AEE-B9D7-D593-86A6E493FC0B}"/>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38" creationId="{E8F1C731-D88C-D620-9C0A-0104DFC0F1BD}"/>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39" creationId="{9EE982ED-2A3D-FEFD-C5E6-4FDED61112F5}"/>
          </ac:spMkLst>
        </pc:spChg>
        <pc:spChg chg="mod">
          <ac:chgData name="WLODOWSKA, Karolina (NHS ENGLAND - T1510)" userId="91bcb57e-bfe9-4b3b-a5d4-21a939faba7e" providerId="ADAL" clId="{3F74536B-BCC7-4318-B83D-4FDA3C3B29F1}" dt="2024-06-28T10:38:34.895" v="1517" actId="20577"/>
          <ac:spMkLst>
            <pc:docMk/>
            <pc:sldMk cId="1535473037" sldId="2145707307"/>
            <ac:spMk id="40" creationId="{547CD517-480B-5BD1-86CD-504C82D6D314}"/>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43" creationId="{5A0A86F7-4984-AE35-8151-FA6296334AE7}"/>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44" creationId="{299CC9D9-51FD-9F91-D007-FD88A8C15BB0}"/>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49" creationId="{4470E76F-660C-08BC-1D8F-6EDA8C0513AA}"/>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50" creationId="{1BE39339-5BBB-AC85-4EED-C7CC79DCB0E2}"/>
          </ac:spMkLst>
        </pc:spChg>
        <pc:grpChg chg="mod">
          <ac:chgData name="WLODOWSKA, Karolina (NHS ENGLAND - T1510)" userId="91bcb57e-bfe9-4b3b-a5d4-21a939faba7e" providerId="ADAL" clId="{3F74536B-BCC7-4318-B83D-4FDA3C3B29F1}" dt="2024-06-28T10:38:24.259" v="1509" actId="14100"/>
          <ac:grpSpMkLst>
            <pc:docMk/>
            <pc:sldMk cId="1535473037" sldId="2145707307"/>
            <ac:grpSpMk id="28" creationId="{2A71D689-05D9-DB9B-21FE-9E0DFEE98DFD}"/>
          </ac:grpSpMkLst>
        </pc:grpChg>
        <pc:grpChg chg="mod">
          <ac:chgData name="WLODOWSKA, Karolina (NHS ENGLAND - T1510)" userId="91bcb57e-bfe9-4b3b-a5d4-21a939faba7e" providerId="ADAL" clId="{3F74536B-BCC7-4318-B83D-4FDA3C3B29F1}" dt="2024-06-28T10:38:24.259" v="1509" actId="14100"/>
          <ac:grpSpMkLst>
            <pc:docMk/>
            <pc:sldMk cId="1535473037" sldId="2145707307"/>
            <ac:grpSpMk id="30" creationId="{FD66E629-0E06-EB95-3592-880550303AAE}"/>
          </ac:grpSpMkLst>
        </pc:grpChg>
        <pc:grpChg chg="mod">
          <ac:chgData name="WLODOWSKA, Karolina (NHS ENGLAND - T1510)" userId="91bcb57e-bfe9-4b3b-a5d4-21a939faba7e" providerId="ADAL" clId="{3F74536B-BCC7-4318-B83D-4FDA3C3B29F1}" dt="2024-06-28T10:38:24.259" v="1509" actId="14100"/>
          <ac:grpSpMkLst>
            <pc:docMk/>
            <pc:sldMk cId="1535473037" sldId="2145707307"/>
            <ac:grpSpMk id="32" creationId="{6E0BAE3C-62F6-15EE-01A6-45B8A9ABA8EF}"/>
          </ac:grpSpMkLst>
        </pc:grpChg>
        <pc:grpChg chg="mod">
          <ac:chgData name="WLODOWSKA, Karolina (NHS ENGLAND - T1510)" userId="91bcb57e-bfe9-4b3b-a5d4-21a939faba7e" providerId="ADAL" clId="{3F74536B-BCC7-4318-B83D-4FDA3C3B29F1}" dt="2024-06-28T10:38:24.259" v="1509" actId="14100"/>
          <ac:grpSpMkLst>
            <pc:docMk/>
            <pc:sldMk cId="1535473037" sldId="2145707307"/>
            <ac:grpSpMk id="33" creationId="{0AC81379-1F54-DC3B-CE70-841A981AD744}"/>
          </ac:grpSpMkLst>
        </pc:grpChg>
        <pc:grpChg chg="mod">
          <ac:chgData name="WLODOWSKA, Karolina (NHS ENGLAND - T1510)" userId="91bcb57e-bfe9-4b3b-a5d4-21a939faba7e" providerId="ADAL" clId="{3F74536B-BCC7-4318-B83D-4FDA3C3B29F1}" dt="2024-06-28T10:38:24.259" v="1509" actId="14100"/>
          <ac:grpSpMkLst>
            <pc:docMk/>
            <pc:sldMk cId="1535473037" sldId="2145707307"/>
            <ac:grpSpMk id="34" creationId="{A3491AED-C7D6-5A21-E90F-B76490ECDE92}"/>
          </ac:grpSpMkLst>
        </pc:grpChg>
        <pc:grpChg chg="mod">
          <ac:chgData name="WLODOWSKA, Karolina (NHS ENGLAND - T1510)" userId="91bcb57e-bfe9-4b3b-a5d4-21a939faba7e" providerId="ADAL" clId="{3F74536B-BCC7-4318-B83D-4FDA3C3B29F1}" dt="2024-06-28T10:38:24.259" v="1509" actId="14100"/>
          <ac:grpSpMkLst>
            <pc:docMk/>
            <pc:sldMk cId="1535473037" sldId="2145707307"/>
            <ac:grpSpMk id="1168" creationId="{F5D67C6F-78B1-506F-F051-06F6FE934149}"/>
          </ac:grpSpMkLst>
        </pc:grpChg>
        <pc:cxnChg chg="mod">
          <ac:chgData name="WLODOWSKA, Karolina (NHS ENGLAND - T1510)" userId="91bcb57e-bfe9-4b3b-a5d4-21a939faba7e" providerId="ADAL" clId="{3F74536B-BCC7-4318-B83D-4FDA3C3B29F1}" dt="2024-06-28T10:39:10.158" v="1548" actId="1076"/>
          <ac:cxnSpMkLst>
            <pc:docMk/>
            <pc:sldMk cId="1535473037" sldId="2145707307"/>
            <ac:cxnSpMk id="1041" creationId="{6D2A3AE5-9151-F9EB-5C9E-29554D1F2F28}"/>
          </ac:cxnSpMkLst>
        </pc:cxnChg>
      </pc:sldChg>
      <pc:sldChg chg="addSp delSp modSp mod delAnim modAnim modNotesTx">
        <pc:chgData name="WLODOWSKA, Karolina (NHS ENGLAND - T1510)" userId="91bcb57e-bfe9-4b3b-a5d4-21a939faba7e" providerId="ADAL" clId="{3F74536B-BCC7-4318-B83D-4FDA3C3B29F1}" dt="2024-06-28T10:05:11.975" v="553" actId="20577"/>
        <pc:sldMkLst>
          <pc:docMk/>
          <pc:sldMk cId="620330237" sldId="2145707318"/>
        </pc:sldMkLst>
        <pc:spChg chg="add mod">
          <ac:chgData name="WLODOWSKA, Karolina (NHS ENGLAND - T1510)" userId="91bcb57e-bfe9-4b3b-a5d4-21a939faba7e" providerId="ADAL" clId="{3F74536B-BCC7-4318-B83D-4FDA3C3B29F1}" dt="2024-06-28T09:57:58.113" v="416" actId="14100"/>
          <ac:spMkLst>
            <pc:docMk/>
            <pc:sldMk cId="620330237" sldId="2145707318"/>
            <ac:spMk id="2" creationId="{1E3774E8-9919-2D0C-6FA0-0413083FA2CB}"/>
          </ac:spMkLst>
        </pc:spChg>
        <pc:spChg chg="mod">
          <ac:chgData name="WLODOWSKA, Karolina (NHS ENGLAND - T1510)" userId="91bcb57e-bfe9-4b3b-a5d4-21a939faba7e" providerId="ADAL" clId="{3F74536B-BCC7-4318-B83D-4FDA3C3B29F1}" dt="2024-06-28T09:58:19.051" v="419" actId="1076"/>
          <ac:spMkLst>
            <pc:docMk/>
            <pc:sldMk cId="620330237" sldId="2145707318"/>
            <ac:spMk id="5" creationId="{864E025D-9695-F726-355C-98E5E342F6B2}"/>
          </ac:spMkLst>
        </pc:spChg>
        <pc:spChg chg="del">
          <ac:chgData name="WLODOWSKA, Karolina (NHS ENGLAND - T1510)" userId="91bcb57e-bfe9-4b3b-a5d4-21a939faba7e" providerId="ADAL" clId="{3F74536B-BCC7-4318-B83D-4FDA3C3B29F1}" dt="2024-06-28T09:56:51.678" v="399" actId="478"/>
          <ac:spMkLst>
            <pc:docMk/>
            <pc:sldMk cId="620330237" sldId="2145707318"/>
            <ac:spMk id="6" creationId="{6DF79690-40C0-C04C-63CF-A466E1759694}"/>
          </ac:spMkLst>
        </pc:spChg>
        <pc:spChg chg="mod">
          <ac:chgData name="WLODOWSKA, Karolina (NHS ENGLAND - T1510)" userId="91bcb57e-bfe9-4b3b-a5d4-21a939faba7e" providerId="ADAL" clId="{3F74536B-BCC7-4318-B83D-4FDA3C3B29F1}" dt="2024-06-28T09:57:47.353" v="414" actId="208"/>
          <ac:spMkLst>
            <pc:docMk/>
            <pc:sldMk cId="620330237" sldId="2145707318"/>
            <ac:spMk id="8" creationId="{4C4AEF6C-AA1A-167C-8B12-BB22B029ACC6}"/>
          </ac:spMkLst>
        </pc:spChg>
        <pc:spChg chg="add mod">
          <ac:chgData name="WLODOWSKA, Karolina (NHS ENGLAND - T1510)" userId="91bcb57e-bfe9-4b3b-a5d4-21a939faba7e" providerId="ADAL" clId="{3F74536B-BCC7-4318-B83D-4FDA3C3B29F1}" dt="2024-06-28T09:58:32.161" v="423" actId="1076"/>
          <ac:spMkLst>
            <pc:docMk/>
            <pc:sldMk cId="620330237" sldId="2145707318"/>
            <ac:spMk id="9" creationId="{31899892-203F-1D5B-A9E1-D7F4D3C49D8C}"/>
          </ac:spMkLst>
        </pc:spChg>
        <pc:spChg chg="mod">
          <ac:chgData name="WLODOWSKA, Karolina (NHS ENGLAND - T1510)" userId="91bcb57e-bfe9-4b3b-a5d4-21a939faba7e" providerId="ADAL" clId="{3F74536B-BCC7-4318-B83D-4FDA3C3B29F1}" dt="2024-06-28T10:03:52.538" v="486" actId="20577"/>
          <ac:spMkLst>
            <pc:docMk/>
            <pc:sldMk cId="620330237" sldId="2145707318"/>
            <ac:spMk id="10" creationId="{FC1C3FB3-F6C8-367B-1D43-54CB96E29808}"/>
          </ac:spMkLst>
        </pc:spChg>
        <pc:spChg chg="del mod">
          <ac:chgData name="WLODOWSKA, Karolina (NHS ENGLAND - T1510)" userId="91bcb57e-bfe9-4b3b-a5d4-21a939faba7e" providerId="ADAL" clId="{3F74536B-BCC7-4318-B83D-4FDA3C3B29F1}" dt="2024-06-28T09:58:25.312" v="421" actId="478"/>
          <ac:spMkLst>
            <pc:docMk/>
            <pc:sldMk cId="620330237" sldId="2145707318"/>
            <ac:spMk id="11" creationId="{B16A597D-C052-9702-0D25-68569C363BF5}"/>
          </ac:spMkLst>
        </pc:spChg>
        <pc:spChg chg="del">
          <ac:chgData name="WLODOWSKA, Karolina (NHS ENGLAND - T1510)" userId="91bcb57e-bfe9-4b3b-a5d4-21a939faba7e" providerId="ADAL" clId="{3F74536B-BCC7-4318-B83D-4FDA3C3B29F1}" dt="2024-06-28T09:57:06.226" v="402" actId="478"/>
          <ac:spMkLst>
            <pc:docMk/>
            <pc:sldMk cId="620330237" sldId="2145707318"/>
            <ac:spMk id="12" creationId="{8399CA1B-9965-169A-8D8B-FC67C6779F93}"/>
          </ac:spMkLst>
        </pc:spChg>
        <pc:spChg chg="del">
          <ac:chgData name="WLODOWSKA, Karolina (NHS ENGLAND - T1510)" userId="91bcb57e-bfe9-4b3b-a5d4-21a939faba7e" providerId="ADAL" clId="{3F74536B-BCC7-4318-B83D-4FDA3C3B29F1}" dt="2024-06-28T09:57:07.569" v="404" actId="478"/>
          <ac:spMkLst>
            <pc:docMk/>
            <pc:sldMk cId="620330237" sldId="2145707318"/>
            <ac:spMk id="13" creationId="{25C3EA75-F00E-5F55-E9F3-36C36A117B23}"/>
          </ac:spMkLst>
        </pc:spChg>
        <pc:spChg chg="del">
          <ac:chgData name="WLODOWSKA, Karolina (NHS ENGLAND - T1510)" userId="91bcb57e-bfe9-4b3b-a5d4-21a939faba7e" providerId="ADAL" clId="{3F74536B-BCC7-4318-B83D-4FDA3C3B29F1}" dt="2024-06-28T09:57:04.331" v="400" actId="478"/>
          <ac:spMkLst>
            <pc:docMk/>
            <pc:sldMk cId="620330237" sldId="2145707318"/>
            <ac:spMk id="14" creationId="{F10C8440-9B14-319F-73B7-DFB16513A1E2}"/>
          </ac:spMkLst>
        </pc:spChg>
        <pc:spChg chg="del">
          <ac:chgData name="WLODOWSKA, Karolina (NHS ENGLAND - T1510)" userId="91bcb57e-bfe9-4b3b-a5d4-21a939faba7e" providerId="ADAL" clId="{3F74536B-BCC7-4318-B83D-4FDA3C3B29F1}" dt="2024-06-28T09:59:10.223" v="433" actId="478"/>
          <ac:spMkLst>
            <pc:docMk/>
            <pc:sldMk cId="620330237" sldId="2145707318"/>
            <ac:spMk id="15" creationId="{B6F4CDE5-1DC5-4977-6DE6-FE27AA7FDF83}"/>
          </ac:spMkLst>
        </pc:spChg>
        <pc:spChg chg="mod">
          <ac:chgData name="WLODOWSKA, Karolina (NHS ENGLAND - T1510)" userId="91bcb57e-bfe9-4b3b-a5d4-21a939faba7e" providerId="ADAL" clId="{3F74536B-BCC7-4318-B83D-4FDA3C3B29F1}" dt="2024-06-28T10:04:32.079" v="545" actId="1076"/>
          <ac:spMkLst>
            <pc:docMk/>
            <pc:sldMk cId="620330237" sldId="2145707318"/>
            <ac:spMk id="16" creationId="{E61707EA-E746-5DD6-28CC-17560324FDD9}"/>
          </ac:spMkLst>
        </pc:spChg>
        <pc:spChg chg="del">
          <ac:chgData name="WLODOWSKA, Karolina (NHS ENGLAND - T1510)" userId="91bcb57e-bfe9-4b3b-a5d4-21a939faba7e" providerId="ADAL" clId="{3F74536B-BCC7-4318-B83D-4FDA3C3B29F1}" dt="2024-06-28T09:59:12.713" v="436" actId="478"/>
          <ac:spMkLst>
            <pc:docMk/>
            <pc:sldMk cId="620330237" sldId="2145707318"/>
            <ac:spMk id="17" creationId="{FEF94822-D6B8-600D-EEEA-B457FD85529C}"/>
          </ac:spMkLst>
        </pc:spChg>
        <pc:spChg chg="mod">
          <ac:chgData name="WLODOWSKA, Karolina (NHS ENGLAND - T1510)" userId="91bcb57e-bfe9-4b3b-a5d4-21a939faba7e" providerId="ADAL" clId="{3F74536B-BCC7-4318-B83D-4FDA3C3B29F1}" dt="2024-06-28T09:58:04.679" v="418" actId="14100"/>
          <ac:spMkLst>
            <pc:docMk/>
            <pc:sldMk cId="620330237" sldId="2145707318"/>
            <ac:spMk id="18" creationId="{63538586-388B-D1C1-1876-C05EA4060869}"/>
          </ac:spMkLst>
        </pc:spChg>
        <pc:spChg chg="del">
          <ac:chgData name="WLODOWSKA, Karolina (NHS ENGLAND - T1510)" userId="91bcb57e-bfe9-4b3b-a5d4-21a939faba7e" providerId="ADAL" clId="{3F74536B-BCC7-4318-B83D-4FDA3C3B29F1}" dt="2024-06-28T09:57:05.338" v="401" actId="478"/>
          <ac:spMkLst>
            <pc:docMk/>
            <pc:sldMk cId="620330237" sldId="2145707318"/>
            <ac:spMk id="19" creationId="{29CB2BF8-D18B-8024-B9BD-9D606408D295}"/>
          </ac:spMkLst>
        </pc:spChg>
        <pc:spChg chg="del">
          <ac:chgData name="WLODOWSKA, Karolina (NHS ENGLAND - T1510)" userId="91bcb57e-bfe9-4b3b-a5d4-21a939faba7e" providerId="ADAL" clId="{3F74536B-BCC7-4318-B83D-4FDA3C3B29F1}" dt="2024-06-28T09:57:07.015" v="403" actId="478"/>
          <ac:spMkLst>
            <pc:docMk/>
            <pc:sldMk cId="620330237" sldId="2145707318"/>
            <ac:spMk id="20" creationId="{9619D111-CAC9-F98B-910A-42DACA4FB061}"/>
          </ac:spMkLst>
        </pc:spChg>
        <pc:spChg chg="del">
          <ac:chgData name="WLODOWSKA, Karolina (NHS ENGLAND - T1510)" userId="91bcb57e-bfe9-4b3b-a5d4-21a939faba7e" providerId="ADAL" clId="{3F74536B-BCC7-4318-B83D-4FDA3C3B29F1}" dt="2024-06-28T09:59:11.286" v="434" actId="478"/>
          <ac:spMkLst>
            <pc:docMk/>
            <pc:sldMk cId="620330237" sldId="2145707318"/>
            <ac:spMk id="21" creationId="{34F71770-3F20-461D-6C8F-8112C3878C43}"/>
          </ac:spMkLst>
        </pc:spChg>
        <pc:spChg chg="del">
          <ac:chgData name="WLODOWSKA, Karolina (NHS ENGLAND - T1510)" userId="91bcb57e-bfe9-4b3b-a5d4-21a939faba7e" providerId="ADAL" clId="{3F74536B-BCC7-4318-B83D-4FDA3C3B29F1}" dt="2024-06-28T09:59:11.874" v="435" actId="478"/>
          <ac:spMkLst>
            <pc:docMk/>
            <pc:sldMk cId="620330237" sldId="2145707318"/>
            <ac:spMk id="22" creationId="{B506EA70-2196-9A83-860C-E071AC452F79}"/>
          </ac:spMkLst>
        </pc:spChg>
        <pc:spChg chg="add mod">
          <ac:chgData name="WLODOWSKA, Karolina (NHS ENGLAND - T1510)" userId="91bcb57e-bfe9-4b3b-a5d4-21a939faba7e" providerId="ADAL" clId="{3F74536B-BCC7-4318-B83D-4FDA3C3B29F1}" dt="2024-06-28T09:58:39.628" v="425" actId="1076"/>
          <ac:spMkLst>
            <pc:docMk/>
            <pc:sldMk cId="620330237" sldId="2145707318"/>
            <ac:spMk id="23" creationId="{3FA13EC0-E656-6ADF-4B58-42CFD8D4BFF7}"/>
          </ac:spMkLst>
        </pc:spChg>
        <pc:spChg chg="add mod">
          <ac:chgData name="WLODOWSKA, Karolina (NHS ENGLAND - T1510)" userId="91bcb57e-bfe9-4b3b-a5d4-21a939faba7e" providerId="ADAL" clId="{3F74536B-BCC7-4318-B83D-4FDA3C3B29F1}" dt="2024-06-28T09:58:47.994" v="427" actId="1076"/>
          <ac:spMkLst>
            <pc:docMk/>
            <pc:sldMk cId="620330237" sldId="2145707318"/>
            <ac:spMk id="24" creationId="{40FCCD46-7D04-73EC-EABA-8E632A0A906B}"/>
          </ac:spMkLst>
        </pc:spChg>
        <pc:spChg chg="add mod">
          <ac:chgData name="WLODOWSKA, Karolina (NHS ENGLAND - T1510)" userId="91bcb57e-bfe9-4b3b-a5d4-21a939faba7e" providerId="ADAL" clId="{3F74536B-BCC7-4318-B83D-4FDA3C3B29F1}" dt="2024-06-28T09:58:53.329" v="429" actId="1076"/>
          <ac:spMkLst>
            <pc:docMk/>
            <pc:sldMk cId="620330237" sldId="2145707318"/>
            <ac:spMk id="25" creationId="{F5B17062-82AB-2DE8-91F7-AD01D09164DE}"/>
          </ac:spMkLst>
        </pc:spChg>
        <pc:spChg chg="add mod">
          <ac:chgData name="WLODOWSKA, Karolina (NHS ENGLAND - T1510)" userId="91bcb57e-bfe9-4b3b-a5d4-21a939faba7e" providerId="ADAL" clId="{3F74536B-BCC7-4318-B83D-4FDA3C3B29F1}" dt="2024-06-28T10:02:24.444" v="457" actId="1076"/>
          <ac:spMkLst>
            <pc:docMk/>
            <pc:sldMk cId="620330237" sldId="2145707318"/>
            <ac:spMk id="26" creationId="{92F671D3-868C-C674-614C-4D9AD75B8143}"/>
          </ac:spMkLst>
        </pc:spChg>
        <pc:spChg chg="add mod">
          <ac:chgData name="WLODOWSKA, Karolina (NHS ENGLAND - T1510)" userId="91bcb57e-bfe9-4b3b-a5d4-21a939faba7e" providerId="ADAL" clId="{3F74536B-BCC7-4318-B83D-4FDA3C3B29F1}" dt="2024-06-28T10:01:21.725" v="448" actId="1076"/>
          <ac:spMkLst>
            <pc:docMk/>
            <pc:sldMk cId="620330237" sldId="2145707318"/>
            <ac:spMk id="27" creationId="{191327D8-2343-4049-64C4-7E6AA136D027}"/>
          </ac:spMkLst>
        </pc:spChg>
        <pc:spChg chg="add mod">
          <ac:chgData name="WLODOWSKA, Karolina (NHS ENGLAND - T1510)" userId="91bcb57e-bfe9-4b3b-a5d4-21a939faba7e" providerId="ADAL" clId="{3F74536B-BCC7-4318-B83D-4FDA3C3B29F1}" dt="2024-06-28T10:04:35.709" v="546" actId="1076"/>
          <ac:spMkLst>
            <pc:docMk/>
            <pc:sldMk cId="620330237" sldId="2145707318"/>
            <ac:spMk id="28" creationId="{0E1E199A-0301-91F4-C64E-C5D16F1A23B3}"/>
          </ac:spMkLst>
        </pc:spChg>
        <pc:spChg chg="add mod">
          <ac:chgData name="WLODOWSKA, Karolina (NHS ENGLAND - T1510)" userId="91bcb57e-bfe9-4b3b-a5d4-21a939faba7e" providerId="ADAL" clId="{3F74536B-BCC7-4318-B83D-4FDA3C3B29F1}" dt="2024-06-28T10:03:00.111" v="463" actId="1076"/>
          <ac:spMkLst>
            <pc:docMk/>
            <pc:sldMk cId="620330237" sldId="2145707318"/>
            <ac:spMk id="29" creationId="{D5902843-4309-53D1-FA99-213C1869D244}"/>
          </ac:spMkLst>
        </pc:spChg>
        <pc:spChg chg="add mod">
          <ac:chgData name="WLODOWSKA, Karolina (NHS ENGLAND - T1510)" userId="91bcb57e-bfe9-4b3b-a5d4-21a939faba7e" providerId="ADAL" clId="{3F74536B-BCC7-4318-B83D-4FDA3C3B29F1}" dt="2024-06-28T10:04:00.721" v="513" actId="20577"/>
          <ac:spMkLst>
            <pc:docMk/>
            <pc:sldMk cId="620330237" sldId="2145707318"/>
            <ac:spMk id="30" creationId="{1537CF13-9E9B-88AC-5163-630958FE46D9}"/>
          </ac:spMkLst>
        </pc:spChg>
        <pc:spChg chg="add mod">
          <ac:chgData name="WLODOWSKA, Karolina (NHS ENGLAND - T1510)" userId="91bcb57e-bfe9-4b3b-a5d4-21a939faba7e" providerId="ADAL" clId="{3F74536B-BCC7-4318-B83D-4FDA3C3B29F1}" dt="2024-06-28T10:03:05.717" v="465" actId="1076"/>
          <ac:spMkLst>
            <pc:docMk/>
            <pc:sldMk cId="620330237" sldId="2145707318"/>
            <ac:spMk id="31" creationId="{EA2441E8-0DEF-5641-E943-EA9448C02E08}"/>
          </ac:spMkLst>
        </pc:spChg>
      </pc:sldChg>
      <pc:sldChg chg="addSp delSp modSp new mod">
        <pc:chgData name="WLODOWSKA, Karolina (NHS ENGLAND - T1510)" userId="91bcb57e-bfe9-4b3b-a5d4-21a939faba7e" providerId="ADAL" clId="{3F74536B-BCC7-4318-B83D-4FDA3C3B29F1}" dt="2024-06-28T10:29:00.763" v="1034" actId="14100"/>
        <pc:sldMkLst>
          <pc:docMk/>
          <pc:sldMk cId="3845545343" sldId="2145707320"/>
        </pc:sldMkLst>
        <pc:spChg chg="mod">
          <ac:chgData name="WLODOWSKA, Karolina (NHS ENGLAND - T1510)" userId="91bcb57e-bfe9-4b3b-a5d4-21a939faba7e" providerId="ADAL" clId="{3F74536B-BCC7-4318-B83D-4FDA3C3B29F1}" dt="2024-06-28T10:29:00.763" v="1034" actId="14100"/>
          <ac:spMkLst>
            <pc:docMk/>
            <pc:sldMk cId="3845545343" sldId="2145707320"/>
            <ac:spMk id="2" creationId="{6407AF41-8BDC-7B18-97F9-FC8008D9B2A6}"/>
          </ac:spMkLst>
        </pc:spChg>
        <pc:spChg chg="mod">
          <ac:chgData name="WLODOWSKA, Karolina (NHS ENGLAND - T1510)" userId="91bcb57e-bfe9-4b3b-a5d4-21a939faba7e" providerId="ADAL" clId="{3F74536B-BCC7-4318-B83D-4FDA3C3B29F1}" dt="2024-06-28T10:22:01.950" v="799" actId="1076"/>
          <ac:spMkLst>
            <pc:docMk/>
            <pc:sldMk cId="3845545343" sldId="2145707320"/>
            <ac:spMk id="3" creationId="{86451EA9-E0DC-03AF-5254-BD86B0058ED7}"/>
          </ac:spMkLst>
        </pc:spChg>
        <pc:spChg chg="mod">
          <ac:chgData name="WLODOWSKA, Karolina (NHS ENGLAND - T1510)" userId="91bcb57e-bfe9-4b3b-a5d4-21a939faba7e" providerId="ADAL" clId="{3F74536B-BCC7-4318-B83D-4FDA3C3B29F1}" dt="2024-06-28T10:21:49.219" v="764" actId="27636"/>
          <ac:spMkLst>
            <pc:docMk/>
            <pc:sldMk cId="3845545343" sldId="2145707320"/>
            <ac:spMk id="4" creationId="{C76F102A-582B-F983-9DF3-BF5A37BAE2B1}"/>
          </ac:spMkLst>
        </pc:spChg>
        <pc:picChg chg="add del mod">
          <ac:chgData name="WLODOWSKA, Karolina (NHS ENGLAND - T1510)" userId="91bcb57e-bfe9-4b3b-a5d4-21a939faba7e" providerId="ADAL" clId="{3F74536B-BCC7-4318-B83D-4FDA3C3B29F1}" dt="2024-06-28T10:23:56.044" v="1014" actId="478"/>
          <ac:picMkLst>
            <pc:docMk/>
            <pc:sldMk cId="3845545343" sldId="2145707320"/>
            <ac:picMk id="6" creationId="{BE794AA5-8CD8-4443-8DF8-61E51DB64D39}"/>
          </ac:picMkLst>
        </pc:picChg>
        <pc:picChg chg="add mod">
          <ac:chgData name="WLODOWSKA, Karolina (NHS ENGLAND - T1510)" userId="91bcb57e-bfe9-4b3b-a5d4-21a939faba7e" providerId="ADAL" clId="{3F74536B-BCC7-4318-B83D-4FDA3C3B29F1}" dt="2024-06-28T10:28:40.014" v="1032" actId="1076"/>
          <ac:picMkLst>
            <pc:docMk/>
            <pc:sldMk cId="3845545343" sldId="2145707320"/>
            <ac:picMk id="7" creationId="{1EC46C2D-D1C3-D416-FE94-BA16DFE32F0D}"/>
          </ac:picMkLst>
        </pc:picChg>
      </pc:sldChg>
    </pc:docChg>
  </pc:docChgLst>
  <pc:docChgLst>
    <pc:chgData name="WLODOWSKA, Karolina (NHS ENGLAND - T1510)" userId="91bcb57e-bfe9-4b3b-a5d4-21a939faba7e" providerId="ADAL" clId="{E401898E-61B5-411B-8937-AE918A940DBE}"/>
    <pc:docChg chg="custSel addSld delSld modSld modSection">
      <pc:chgData name="WLODOWSKA, Karolina (NHS ENGLAND - T1510)" userId="91bcb57e-bfe9-4b3b-a5d4-21a939faba7e" providerId="ADAL" clId="{E401898E-61B5-411B-8937-AE918A940DBE}" dt="2024-07-19T15:17:28.288" v="734"/>
      <pc:docMkLst>
        <pc:docMk/>
      </pc:docMkLst>
      <pc:sldChg chg="addSp modSp modTransition modAnim">
        <pc:chgData name="WLODOWSKA, Karolina (NHS ENGLAND - T1510)" userId="91bcb57e-bfe9-4b3b-a5d4-21a939faba7e" providerId="ADAL" clId="{E401898E-61B5-411B-8937-AE918A940DBE}" dt="2024-07-19T15:07:59.492" v="664"/>
        <pc:sldMkLst>
          <pc:docMk/>
          <pc:sldMk cId="3830231407" sldId="1923"/>
        </pc:sldMkLst>
        <pc:picChg chg="add mod">
          <ac:chgData name="WLODOWSKA, Karolina (NHS ENGLAND - T1510)" userId="91bcb57e-bfe9-4b3b-a5d4-21a939faba7e" providerId="ADAL" clId="{E401898E-61B5-411B-8937-AE918A940DBE}" dt="2024-07-19T10:21:51.479" v="0"/>
          <ac:picMkLst>
            <pc:docMk/>
            <pc:sldMk cId="3830231407" sldId="1923"/>
            <ac:picMk id="4" creationId="{E21B5FC7-74CA-38E5-C7B0-9C64F168867E}"/>
          </ac:picMkLst>
        </pc:picChg>
      </pc:sldChg>
      <pc:sldChg chg="addSp modSp modTransition modAnim">
        <pc:chgData name="WLODOWSKA, Karolina (NHS ENGLAND - T1510)" userId="91bcb57e-bfe9-4b3b-a5d4-21a939faba7e" providerId="ADAL" clId="{E401898E-61B5-411B-8937-AE918A940DBE}" dt="2024-07-19T15:12:09.497" v="705"/>
        <pc:sldMkLst>
          <pc:docMk/>
          <pc:sldMk cId="3126566729" sldId="1983"/>
        </pc:sldMkLst>
        <pc:picChg chg="add mod">
          <ac:chgData name="WLODOWSKA, Karolina (NHS ENGLAND - T1510)" userId="91bcb57e-bfe9-4b3b-a5d4-21a939faba7e" providerId="ADAL" clId="{E401898E-61B5-411B-8937-AE918A940DBE}" dt="2024-07-19T10:27:05.718" v="631"/>
          <ac:picMkLst>
            <pc:docMk/>
            <pc:sldMk cId="3126566729" sldId="1983"/>
            <ac:picMk id="7" creationId="{EAA47C40-185B-9F7B-887B-C385A439B8E2}"/>
          </ac:picMkLst>
        </pc:picChg>
      </pc:sldChg>
      <pc:sldChg chg="modTransition">
        <pc:chgData name="WLODOWSKA, Karolina (NHS ENGLAND - T1510)" userId="91bcb57e-bfe9-4b3b-a5d4-21a939faba7e" providerId="ADAL" clId="{E401898E-61B5-411B-8937-AE918A940DBE}" dt="2024-07-19T15:17:28.288" v="734"/>
        <pc:sldMkLst>
          <pc:docMk/>
          <pc:sldMk cId="364682922" sldId="2145707271"/>
        </pc:sldMkLst>
      </pc:sldChg>
      <pc:sldChg chg="addSp delSp modSp mod modTransition delAnim modAnim modNotesTx">
        <pc:chgData name="WLODOWSKA, Karolina (NHS ENGLAND - T1510)" userId="91bcb57e-bfe9-4b3b-a5d4-21a939faba7e" providerId="ADAL" clId="{E401898E-61B5-411B-8937-AE918A940DBE}" dt="2024-07-19T15:09:23.192" v="677"/>
        <pc:sldMkLst>
          <pc:docMk/>
          <pc:sldMk cId="844030699" sldId="2145707292"/>
        </pc:sldMkLst>
        <pc:spChg chg="mod">
          <ac:chgData name="WLODOWSKA, Karolina (NHS ENGLAND - T1510)" userId="91bcb57e-bfe9-4b3b-a5d4-21a939faba7e" providerId="ADAL" clId="{E401898E-61B5-411B-8937-AE918A940DBE}" dt="2024-07-19T10:22:41.105" v="17" actId="20577"/>
          <ac:spMkLst>
            <pc:docMk/>
            <pc:sldMk cId="844030699" sldId="2145707292"/>
            <ac:spMk id="3" creationId="{EC8DC889-806B-00BD-6928-A0223219B7DD}"/>
          </ac:spMkLst>
        </pc:spChg>
        <pc:picChg chg="mod">
          <ac:chgData name="WLODOWSKA, Karolina (NHS ENGLAND - T1510)" userId="91bcb57e-bfe9-4b3b-a5d4-21a939faba7e" providerId="ADAL" clId="{E401898E-61B5-411B-8937-AE918A940DBE}" dt="2024-07-19T13:20:05.739" v="653" actId="1076"/>
          <ac:picMkLst>
            <pc:docMk/>
            <pc:sldMk cId="844030699" sldId="2145707292"/>
            <ac:picMk id="6" creationId="{42CC2D99-39B4-9174-F78B-C844DD6C3735}"/>
          </ac:picMkLst>
        </pc:picChg>
        <pc:picChg chg="add del mod">
          <ac:chgData name="WLODOWSKA, Karolina (NHS ENGLAND - T1510)" userId="91bcb57e-bfe9-4b3b-a5d4-21a939faba7e" providerId="ADAL" clId="{E401898E-61B5-411B-8937-AE918A940DBE}" dt="2024-07-19T10:22:30.027" v="5" actId="478"/>
          <ac:picMkLst>
            <pc:docMk/>
            <pc:sldMk cId="844030699" sldId="2145707292"/>
            <ac:picMk id="6" creationId="{EEDE02C1-28E6-B224-6B71-1587D9BAFAC4}"/>
          </ac:picMkLst>
        </pc:picChg>
      </pc:sldChg>
      <pc:sldChg chg="addSp modSp modTransition modAnim">
        <pc:chgData name="WLODOWSKA, Karolina (NHS ENGLAND - T1510)" userId="91bcb57e-bfe9-4b3b-a5d4-21a939faba7e" providerId="ADAL" clId="{E401898E-61B5-411B-8937-AE918A940DBE}" dt="2024-07-19T15:10:07.107" v="685"/>
        <pc:sldMkLst>
          <pc:docMk/>
          <pc:sldMk cId="569237285" sldId="2145707293"/>
        </pc:sldMkLst>
        <pc:picChg chg="add mod">
          <ac:chgData name="WLODOWSKA, Karolina (NHS ENGLAND - T1510)" userId="91bcb57e-bfe9-4b3b-a5d4-21a939faba7e" providerId="ADAL" clId="{E401898E-61B5-411B-8937-AE918A940DBE}" dt="2024-07-19T10:23:40.567" v="45"/>
          <ac:picMkLst>
            <pc:docMk/>
            <pc:sldMk cId="569237285" sldId="2145707293"/>
            <ac:picMk id="4" creationId="{DDD2F887-CA31-B1F4-1B12-C13B0B54B4F2}"/>
          </ac:picMkLst>
        </pc:picChg>
      </pc:sldChg>
      <pc:sldChg chg="addSp modSp modTransition modAnim modNotesTx">
        <pc:chgData name="WLODOWSKA, Karolina (NHS ENGLAND - T1510)" userId="91bcb57e-bfe9-4b3b-a5d4-21a939faba7e" providerId="ADAL" clId="{E401898E-61B5-411B-8937-AE918A940DBE}" dt="2024-07-19T15:10:31.017" v="689"/>
        <pc:sldMkLst>
          <pc:docMk/>
          <pc:sldMk cId="327160114" sldId="2145707295"/>
        </pc:sldMkLst>
        <pc:picChg chg="add mod">
          <ac:chgData name="WLODOWSKA, Karolina (NHS ENGLAND - T1510)" userId="91bcb57e-bfe9-4b3b-a5d4-21a939faba7e" providerId="ADAL" clId="{E401898E-61B5-411B-8937-AE918A940DBE}" dt="2024-07-19T10:24:01.626" v="46"/>
          <ac:picMkLst>
            <pc:docMk/>
            <pc:sldMk cId="327160114" sldId="2145707295"/>
            <ac:picMk id="5" creationId="{1DC9D2B2-E628-F933-1762-6D0844DD63D6}"/>
          </ac:picMkLst>
        </pc:picChg>
      </pc:sldChg>
      <pc:sldChg chg="modSp mod modTransition modAnim">
        <pc:chgData name="WLODOWSKA, Karolina (NHS ENGLAND - T1510)" userId="91bcb57e-bfe9-4b3b-a5d4-21a939faba7e" providerId="ADAL" clId="{E401898E-61B5-411B-8937-AE918A940DBE}" dt="2024-07-19T15:11:03.617" v="693"/>
        <pc:sldMkLst>
          <pc:docMk/>
          <pc:sldMk cId="394845357" sldId="2145707296"/>
        </pc:sldMkLst>
        <pc:picChg chg="mod">
          <ac:chgData name="WLODOWSKA, Karolina (NHS ENGLAND - T1510)" userId="91bcb57e-bfe9-4b3b-a5d4-21a939faba7e" providerId="ADAL" clId="{E401898E-61B5-411B-8937-AE918A940DBE}" dt="2024-07-19T13:22:54.309" v="654" actId="1076"/>
          <ac:picMkLst>
            <pc:docMk/>
            <pc:sldMk cId="394845357" sldId="2145707296"/>
            <ac:picMk id="3" creationId="{C241679C-E1CE-8770-58A8-74BC19BB7602}"/>
          </ac:picMkLst>
        </pc:picChg>
      </pc:sldChg>
      <pc:sldChg chg="modSp mod modTransition modAnim modNotesTx">
        <pc:chgData name="WLODOWSKA, Karolina (NHS ENGLAND - T1510)" userId="91bcb57e-bfe9-4b3b-a5d4-21a939faba7e" providerId="ADAL" clId="{E401898E-61B5-411B-8937-AE918A940DBE}" dt="2024-07-19T15:12:48.625" v="709"/>
        <pc:sldMkLst>
          <pc:docMk/>
          <pc:sldMk cId="3556384098" sldId="2145707297"/>
        </pc:sldMkLst>
        <pc:picChg chg="mod">
          <ac:chgData name="WLODOWSKA, Karolina (NHS ENGLAND - T1510)" userId="91bcb57e-bfe9-4b3b-a5d4-21a939faba7e" providerId="ADAL" clId="{E401898E-61B5-411B-8937-AE918A940DBE}" dt="2024-07-19T13:26:02.193" v="658" actId="1076"/>
          <ac:picMkLst>
            <pc:docMk/>
            <pc:sldMk cId="3556384098" sldId="2145707297"/>
            <ac:picMk id="4" creationId="{D21D49DA-7609-22EB-6CD7-A04342FE2A8D}"/>
          </ac:picMkLst>
        </pc:picChg>
      </pc:sldChg>
      <pc:sldChg chg="addSp modSp modTransition modAnim">
        <pc:chgData name="WLODOWSKA, Karolina (NHS ENGLAND - T1510)" userId="91bcb57e-bfe9-4b3b-a5d4-21a939faba7e" providerId="ADAL" clId="{E401898E-61B5-411B-8937-AE918A940DBE}" dt="2024-07-19T15:13:27.154" v="713"/>
        <pc:sldMkLst>
          <pc:docMk/>
          <pc:sldMk cId="1793686420" sldId="2145707300"/>
        </pc:sldMkLst>
        <pc:picChg chg="add mod">
          <ac:chgData name="WLODOWSKA, Karolina (NHS ENGLAND - T1510)" userId="91bcb57e-bfe9-4b3b-a5d4-21a939faba7e" providerId="ADAL" clId="{E401898E-61B5-411B-8937-AE918A940DBE}" dt="2024-07-19T10:27:52.919" v="636"/>
          <ac:picMkLst>
            <pc:docMk/>
            <pc:sldMk cId="1793686420" sldId="2145707300"/>
            <ac:picMk id="2" creationId="{2900E432-98B9-B299-7EFA-1CCE17F98B22}"/>
          </ac:picMkLst>
        </pc:picChg>
      </pc:sldChg>
      <pc:sldChg chg="add del modTransition modAnim">
        <pc:chgData name="WLODOWSKA, Karolina (NHS ENGLAND - T1510)" userId="91bcb57e-bfe9-4b3b-a5d4-21a939faba7e" providerId="ADAL" clId="{E401898E-61B5-411B-8937-AE918A940DBE}" dt="2024-07-19T15:14:25.371" v="718"/>
        <pc:sldMkLst>
          <pc:docMk/>
          <pc:sldMk cId="3257243748" sldId="2145707301"/>
        </pc:sldMkLst>
      </pc:sldChg>
      <pc:sldChg chg="del">
        <pc:chgData name="WLODOWSKA, Karolina (NHS ENGLAND - T1510)" userId="91bcb57e-bfe9-4b3b-a5d4-21a939faba7e" providerId="ADAL" clId="{E401898E-61B5-411B-8937-AE918A940DBE}" dt="2024-07-19T10:28:18.086" v="639" actId="2696"/>
        <pc:sldMkLst>
          <pc:docMk/>
          <pc:sldMk cId="181278741" sldId="2145707302"/>
        </pc:sldMkLst>
      </pc:sldChg>
      <pc:sldChg chg="addSp modSp modTransition modAnim">
        <pc:chgData name="WLODOWSKA, Karolina (NHS ENGLAND - T1510)" userId="91bcb57e-bfe9-4b3b-a5d4-21a939faba7e" providerId="ADAL" clId="{E401898E-61B5-411B-8937-AE918A940DBE}" dt="2024-07-19T15:15:39.024" v="724"/>
        <pc:sldMkLst>
          <pc:docMk/>
          <pc:sldMk cId="1440309488" sldId="2145707304"/>
        </pc:sldMkLst>
        <pc:picChg chg="add mod">
          <ac:chgData name="WLODOWSKA, Karolina (NHS ENGLAND - T1510)" userId="91bcb57e-bfe9-4b3b-a5d4-21a939faba7e" providerId="ADAL" clId="{E401898E-61B5-411B-8937-AE918A940DBE}" dt="2024-07-19T10:28:55.596" v="644"/>
          <ac:picMkLst>
            <pc:docMk/>
            <pc:sldMk cId="1440309488" sldId="2145707304"/>
            <ac:picMk id="4" creationId="{B4A9D192-35AF-217F-CE7B-47A879F53938}"/>
          </ac:picMkLst>
        </pc:picChg>
      </pc:sldChg>
      <pc:sldChg chg="addSp modSp mod modAnim">
        <pc:chgData name="WLODOWSKA, Karolina (NHS ENGLAND - T1510)" userId="91bcb57e-bfe9-4b3b-a5d4-21a939faba7e" providerId="ADAL" clId="{E401898E-61B5-411B-8937-AE918A940DBE}" dt="2024-07-19T15:15:58.341" v="725"/>
        <pc:sldMkLst>
          <pc:docMk/>
          <pc:sldMk cId="1890709024" sldId="2145707305"/>
        </pc:sldMkLst>
        <pc:spChg chg="mod">
          <ac:chgData name="WLODOWSKA, Karolina (NHS ENGLAND - T1510)" userId="91bcb57e-bfe9-4b3b-a5d4-21a939faba7e" providerId="ADAL" clId="{E401898E-61B5-411B-8937-AE918A940DBE}" dt="2024-07-19T10:29:17.765" v="650" actId="20577"/>
          <ac:spMkLst>
            <pc:docMk/>
            <pc:sldMk cId="1890709024" sldId="2145707305"/>
            <ac:spMk id="3" creationId="{06B922A6-A4E9-B51B-97C9-CB405770790E}"/>
          </ac:spMkLst>
        </pc:spChg>
        <pc:picChg chg="add mod">
          <ac:chgData name="WLODOWSKA, Karolina (NHS ENGLAND - T1510)" userId="91bcb57e-bfe9-4b3b-a5d4-21a939faba7e" providerId="ADAL" clId="{E401898E-61B5-411B-8937-AE918A940DBE}" dt="2024-07-19T10:29:06.527" v="645"/>
          <ac:picMkLst>
            <pc:docMk/>
            <pc:sldMk cId="1890709024" sldId="2145707305"/>
            <ac:picMk id="4" creationId="{E563351F-C09D-1DB9-26F5-FF784A4CBBA3}"/>
          </ac:picMkLst>
        </pc:picChg>
      </pc:sldChg>
      <pc:sldChg chg="modSp mod modTransition modAnim">
        <pc:chgData name="WLODOWSKA, Karolina (NHS ENGLAND - T1510)" userId="91bcb57e-bfe9-4b3b-a5d4-21a939faba7e" providerId="ADAL" clId="{E401898E-61B5-411B-8937-AE918A940DBE}" dt="2024-07-19T15:16:57.222" v="731"/>
        <pc:sldMkLst>
          <pc:docMk/>
          <pc:sldMk cId="2092459528" sldId="2145707306"/>
        </pc:sldMkLst>
        <pc:picChg chg="mod">
          <ac:chgData name="WLODOWSKA, Karolina (NHS ENGLAND - T1510)" userId="91bcb57e-bfe9-4b3b-a5d4-21a939faba7e" providerId="ADAL" clId="{E401898E-61B5-411B-8937-AE918A940DBE}" dt="2024-07-19T13:27:26.844" v="659" actId="1076"/>
          <ac:picMkLst>
            <pc:docMk/>
            <pc:sldMk cId="2092459528" sldId="2145707306"/>
            <ac:picMk id="4" creationId="{A4C73752-A0B1-633D-05BD-0EEDE19DCBF2}"/>
          </ac:picMkLst>
        </pc:picChg>
      </pc:sldChg>
      <pc:sldChg chg="addSp modSp modAnim modNotesTx">
        <pc:chgData name="WLODOWSKA, Karolina (NHS ENGLAND - T1510)" userId="91bcb57e-bfe9-4b3b-a5d4-21a939faba7e" providerId="ADAL" clId="{E401898E-61B5-411B-8937-AE918A940DBE}" dt="2024-07-19T15:13:07.669" v="711"/>
        <pc:sldMkLst>
          <pc:docMk/>
          <pc:sldMk cId="1535473037" sldId="2145707307"/>
        </pc:sldMkLst>
        <pc:picChg chg="add mod">
          <ac:chgData name="WLODOWSKA, Karolina (NHS ENGLAND - T1510)" userId="91bcb57e-bfe9-4b3b-a5d4-21a939faba7e" providerId="ADAL" clId="{E401898E-61B5-411B-8937-AE918A940DBE}" dt="2024-07-19T10:27:27.171" v="633"/>
          <ac:picMkLst>
            <pc:docMk/>
            <pc:sldMk cId="1535473037" sldId="2145707307"/>
            <ac:picMk id="6" creationId="{9F601A76-D3F6-3C55-DD42-9067C7A6BCC2}"/>
          </ac:picMkLst>
        </pc:picChg>
      </pc:sldChg>
      <pc:sldChg chg="addSp delSp modSp mod modAnim">
        <pc:chgData name="WLODOWSKA, Karolina (NHS ENGLAND - T1510)" userId="91bcb57e-bfe9-4b3b-a5d4-21a939faba7e" providerId="ADAL" clId="{E401898E-61B5-411B-8937-AE918A940DBE}" dt="2024-07-19T15:08:37.932" v="669"/>
        <pc:sldMkLst>
          <pc:docMk/>
          <pc:sldMk cId="3369248234" sldId="2145707308"/>
        </pc:sldMkLst>
        <pc:graphicFrameChg chg="del">
          <ac:chgData name="WLODOWSKA, Karolina (NHS ENGLAND - T1510)" userId="91bcb57e-bfe9-4b3b-a5d4-21a939faba7e" providerId="ADAL" clId="{E401898E-61B5-411B-8937-AE918A940DBE}" dt="2024-07-19T15:07:10.460" v="660" actId="478"/>
          <ac:graphicFrameMkLst>
            <pc:docMk/>
            <pc:sldMk cId="3369248234" sldId="2145707308"/>
            <ac:graphicFrameMk id="5" creationId="{4A07B080-1C4D-2C56-76AA-8032E0F4AA0B}"/>
          </ac:graphicFrameMkLst>
        </pc:graphicFrameChg>
        <pc:picChg chg="add mod">
          <ac:chgData name="WLODOWSKA, Karolina (NHS ENGLAND - T1510)" userId="91bcb57e-bfe9-4b3b-a5d4-21a939faba7e" providerId="ADAL" clId="{E401898E-61B5-411B-8937-AE918A940DBE}" dt="2024-07-19T10:22:04.568" v="2"/>
          <ac:picMkLst>
            <pc:docMk/>
            <pc:sldMk cId="3369248234" sldId="2145707308"/>
            <ac:picMk id="2" creationId="{0561CB31-E8C9-5FA9-04EF-45C6CF7FFB53}"/>
          </ac:picMkLst>
        </pc:picChg>
        <pc:picChg chg="add mod">
          <ac:chgData name="WLODOWSKA, Karolina (NHS ENGLAND - T1510)" userId="91bcb57e-bfe9-4b3b-a5d4-21a939faba7e" providerId="ADAL" clId="{E401898E-61B5-411B-8937-AE918A940DBE}" dt="2024-07-19T15:07:13.684" v="661"/>
          <ac:picMkLst>
            <pc:docMk/>
            <pc:sldMk cId="3369248234" sldId="2145707308"/>
            <ac:picMk id="3" creationId="{2B2ECB45-E667-3B37-0EBA-12BB73705B4D}"/>
          </ac:picMkLst>
        </pc:picChg>
      </pc:sldChg>
      <pc:sldChg chg="addSp modSp modTransition modAnim">
        <pc:chgData name="WLODOWSKA, Karolina (NHS ENGLAND - T1510)" userId="91bcb57e-bfe9-4b3b-a5d4-21a939faba7e" providerId="ADAL" clId="{E401898E-61B5-411B-8937-AE918A940DBE}" dt="2024-07-19T15:08:53.753" v="672"/>
        <pc:sldMkLst>
          <pc:docMk/>
          <pc:sldMk cId="1048117054" sldId="2145707309"/>
        </pc:sldMkLst>
        <pc:picChg chg="add mod">
          <ac:chgData name="WLODOWSKA, Karolina (NHS ENGLAND - T1510)" userId="91bcb57e-bfe9-4b3b-a5d4-21a939faba7e" providerId="ADAL" clId="{E401898E-61B5-411B-8937-AE918A940DBE}" dt="2024-07-19T10:22:13.395" v="3"/>
          <ac:picMkLst>
            <pc:docMk/>
            <pc:sldMk cId="1048117054" sldId="2145707309"/>
            <ac:picMk id="2" creationId="{DD48DE44-E58B-FFFB-BEDD-0629FD809F26}"/>
          </ac:picMkLst>
        </pc:picChg>
      </pc:sldChg>
      <pc:sldChg chg="addSp modSp modTransition modAnim">
        <pc:chgData name="WLODOWSKA, Karolina (NHS ENGLAND - T1510)" userId="91bcb57e-bfe9-4b3b-a5d4-21a939faba7e" providerId="ADAL" clId="{E401898E-61B5-411B-8937-AE918A940DBE}" dt="2024-07-19T15:08:23.192" v="668"/>
        <pc:sldMkLst>
          <pc:docMk/>
          <pc:sldMk cId="1786349107" sldId="2145707310"/>
        </pc:sldMkLst>
        <pc:picChg chg="add mod">
          <ac:chgData name="WLODOWSKA, Karolina (NHS ENGLAND - T1510)" userId="91bcb57e-bfe9-4b3b-a5d4-21a939faba7e" providerId="ADAL" clId="{E401898E-61B5-411B-8937-AE918A940DBE}" dt="2024-07-19T10:21:57.912" v="1"/>
          <ac:picMkLst>
            <pc:docMk/>
            <pc:sldMk cId="1786349107" sldId="2145707310"/>
            <ac:picMk id="2" creationId="{FE77B2B0-5551-0CA6-0B37-5676421AA7B6}"/>
          </ac:picMkLst>
        </pc:picChg>
      </pc:sldChg>
      <pc:sldChg chg="addSp modSp modTransition modAnim">
        <pc:chgData name="WLODOWSKA, Karolina (NHS ENGLAND - T1510)" userId="91bcb57e-bfe9-4b3b-a5d4-21a939faba7e" providerId="ADAL" clId="{E401898E-61B5-411B-8937-AE918A940DBE}" dt="2024-07-19T15:09:37.531" v="679"/>
        <pc:sldMkLst>
          <pc:docMk/>
          <pc:sldMk cId="4282425958" sldId="2145707311"/>
        </pc:sldMkLst>
        <pc:picChg chg="add mod">
          <ac:chgData name="WLODOWSKA, Karolina (NHS ENGLAND - T1510)" userId="91bcb57e-bfe9-4b3b-a5d4-21a939faba7e" providerId="ADAL" clId="{E401898E-61B5-411B-8937-AE918A940DBE}" dt="2024-07-19T10:23:28.374" v="44"/>
          <ac:picMkLst>
            <pc:docMk/>
            <pc:sldMk cId="4282425958" sldId="2145707311"/>
            <ac:picMk id="2" creationId="{7DACFD6B-2BFD-1D5C-16B9-0D4FA0BF05FB}"/>
          </ac:picMkLst>
        </pc:picChg>
      </pc:sldChg>
      <pc:sldChg chg="addSp modSp modAnim">
        <pc:chgData name="WLODOWSKA, Karolina (NHS ENGLAND - T1510)" userId="91bcb57e-bfe9-4b3b-a5d4-21a939faba7e" providerId="ADAL" clId="{E401898E-61B5-411B-8937-AE918A940DBE}" dt="2024-07-19T15:12:27.540" v="706"/>
        <pc:sldMkLst>
          <pc:docMk/>
          <pc:sldMk cId="3236559145" sldId="2145707312"/>
        </pc:sldMkLst>
        <pc:picChg chg="add mod">
          <ac:chgData name="WLODOWSKA, Karolina (NHS ENGLAND - T1510)" userId="91bcb57e-bfe9-4b3b-a5d4-21a939faba7e" providerId="ADAL" clId="{E401898E-61B5-411B-8937-AE918A940DBE}" dt="2024-07-19T10:27:13.424" v="632"/>
          <ac:picMkLst>
            <pc:docMk/>
            <pc:sldMk cId="3236559145" sldId="2145707312"/>
            <ac:picMk id="2" creationId="{53F621D5-F675-8EAF-0A8F-A2AC3D079632}"/>
          </ac:picMkLst>
        </pc:picChg>
      </pc:sldChg>
      <pc:sldChg chg="addSp modSp modAnim">
        <pc:chgData name="WLODOWSKA, Karolina (NHS ENGLAND - T1510)" userId="91bcb57e-bfe9-4b3b-a5d4-21a939faba7e" providerId="ADAL" clId="{E401898E-61B5-411B-8937-AE918A940DBE}" dt="2024-07-19T15:13:42.145" v="714"/>
        <pc:sldMkLst>
          <pc:docMk/>
          <pc:sldMk cId="1831443817" sldId="2145707313"/>
        </pc:sldMkLst>
        <pc:picChg chg="add mod">
          <ac:chgData name="WLODOWSKA, Karolina (NHS ENGLAND - T1510)" userId="91bcb57e-bfe9-4b3b-a5d4-21a939faba7e" providerId="ADAL" clId="{E401898E-61B5-411B-8937-AE918A940DBE}" dt="2024-07-19T10:28:00.869" v="637"/>
          <ac:picMkLst>
            <pc:docMk/>
            <pc:sldMk cId="1831443817" sldId="2145707313"/>
            <ac:picMk id="2" creationId="{D3430939-8E11-AFA2-FFB4-35C63E31EB89}"/>
          </ac:picMkLst>
        </pc:picChg>
      </pc:sldChg>
      <pc:sldChg chg="addSp modSp modTransition modAnim">
        <pc:chgData name="WLODOWSKA, Karolina (NHS ENGLAND - T1510)" userId="91bcb57e-bfe9-4b3b-a5d4-21a939faba7e" providerId="ADAL" clId="{E401898E-61B5-411B-8937-AE918A940DBE}" dt="2024-07-19T15:16:22.747" v="727"/>
        <pc:sldMkLst>
          <pc:docMk/>
          <pc:sldMk cId="504465792" sldId="2145707314"/>
        </pc:sldMkLst>
        <pc:picChg chg="add mod">
          <ac:chgData name="WLODOWSKA, Karolina (NHS ENGLAND - T1510)" userId="91bcb57e-bfe9-4b3b-a5d4-21a939faba7e" providerId="ADAL" clId="{E401898E-61B5-411B-8937-AE918A940DBE}" dt="2024-07-19T10:29:30.820" v="651"/>
          <ac:picMkLst>
            <pc:docMk/>
            <pc:sldMk cId="504465792" sldId="2145707314"/>
            <ac:picMk id="2" creationId="{F99D7708-D273-0D51-B8A2-E25C6A0A08D2}"/>
          </ac:picMkLst>
        </pc:picChg>
      </pc:sldChg>
      <pc:sldChg chg="addSp modSp modAnim">
        <pc:chgData name="WLODOWSKA, Karolina (NHS ENGLAND - T1510)" userId="91bcb57e-bfe9-4b3b-a5d4-21a939faba7e" providerId="ADAL" clId="{E401898E-61B5-411B-8937-AE918A940DBE}" dt="2024-07-19T15:14:56.968" v="719"/>
        <pc:sldMkLst>
          <pc:docMk/>
          <pc:sldMk cId="4280703323" sldId="2145707315"/>
        </pc:sldMkLst>
        <pc:picChg chg="add mod">
          <ac:chgData name="WLODOWSKA, Karolina (NHS ENGLAND - T1510)" userId="91bcb57e-bfe9-4b3b-a5d4-21a939faba7e" providerId="ADAL" clId="{E401898E-61B5-411B-8937-AE918A940DBE}" dt="2024-07-19T10:28:43.136" v="642"/>
          <ac:picMkLst>
            <pc:docMk/>
            <pc:sldMk cId="4280703323" sldId="2145707315"/>
            <ac:picMk id="2" creationId="{62280EFF-7D15-FFD5-057E-7B6D96F988B7}"/>
          </ac:picMkLst>
        </pc:picChg>
      </pc:sldChg>
      <pc:sldChg chg="addSp modSp modTransition modAnim">
        <pc:chgData name="WLODOWSKA, Karolina (NHS ENGLAND - T1510)" userId="91bcb57e-bfe9-4b3b-a5d4-21a939faba7e" providerId="ADAL" clId="{E401898E-61B5-411B-8937-AE918A940DBE}" dt="2024-07-19T15:15:19.592" v="722"/>
        <pc:sldMkLst>
          <pc:docMk/>
          <pc:sldMk cId="3860008396" sldId="2145707316"/>
        </pc:sldMkLst>
        <pc:picChg chg="add mod">
          <ac:chgData name="WLODOWSKA, Karolina (NHS ENGLAND - T1510)" userId="91bcb57e-bfe9-4b3b-a5d4-21a939faba7e" providerId="ADAL" clId="{E401898E-61B5-411B-8937-AE918A940DBE}" dt="2024-07-19T10:28:49.116" v="643"/>
          <ac:picMkLst>
            <pc:docMk/>
            <pc:sldMk cId="3860008396" sldId="2145707316"/>
            <ac:picMk id="2" creationId="{ED6E29FA-6057-D4D3-E612-4C54F1CE50F5}"/>
          </ac:picMkLst>
        </pc:picChg>
      </pc:sldChg>
      <pc:sldChg chg="modSp mod modTransition modAnim">
        <pc:chgData name="WLODOWSKA, Karolina (NHS ENGLAND - T1510)" userId="91bcb57e-bfe9-4b3b-a5d4-21a939faba7e" providerId="ADAL" clId="{E401898E-61B5-411B-8937-AE918A940DBE}" dt="2024-07-19T15:11:25.381" v="697"/>
        <pc:sldMkLst>
          <pc:docMk/>
          <pc:sldMk cId="620330237" sldId="2145707318"/>
        </pc:sldMkLst>
        <pc:picChg chg="mod">
          <ac:chgData name="WLODOWSKA, Karolina (NHS ENGLAND - T1510)" userId="91bcb57e-bfe9-4b3b-a5d4-21a939faba7e" providerId="ADAL" clId="{E401898E-61B5-411B-8937-AE918A940DBE}" dt="2024-07-19T13:23:21.222" v="655" actId="1076"/>
          <ac:picMkLst>
            <pc:docMk/>
            <pc:sldMk cId="620330237" sldId="2145707318"/>
            <ac:picMk id="6" creationId="{721BA727-A56D-81E9-3061-DA2A1E5CC8F6}"/>
          </ac:picMkLst>
        </pc:picChg>
      </pc:sldChg>
      <pc:sldChg chg="addSp modSp modAnim">
        <pc:chgData name="WLODOWSKA, Karolina (NHS ENGLAND - T1510)" userId="91bcb57e-bfe9-4b3b-a5d4-21a939faba7e" providerId="ADAL" clId="{E401898E-61B5-411B-8937-AE918A940DBE}" dt="2024-07-19T15:17:14.166" v="732"/>
        <pc:sldMkLst>
          <pc:docMk/>
          <pc:sldMk cId="2185340929" sldId="2145707319"/>
        </pc:sldMkLst>
        <pc:picChg chg="add mod">
          <ac:chgData name="WLODOWSKA, Karolina (NHS ENGLAND - T1510)" userId="91bcb57e-bfe9-4b3b-a5d4-21a939faba7e" providerId="ADAL" clId="{E401898E-61B5-411B-8937-AE918A940DBE}" dt="2024-07-19T10:29:42.083" v="652"/>
          <ac:picMkLst>
            <pc:docMk/>
            <pc:sldMk cId="2185340929" sldId="2145707319"/>
            <ac:picMk id="2" creationId="{30615804-B482-E998-023B-3A4C18FDB456}"/>
          </ac:picMkLst>
        </pc:picChg>
      </pc:sldChg>
      <pc:sldChg chg="modSp mod modTransition modAnim modNotesTx">
        <pc:chgData name="WLODOWSKA, Karolina (NHS ENGLAND - T1510)" userId="91bcb57e-bfe9-4b3b-a5d4-21a939faba7e" providerId="ADAL" clId="{E401898E-61B5-411B-8937-AE918A940DBE}" dt="2024-07-19T15:11:42.498" v="702"/>
        <pc:sldMkLst>
          <pc:docMk/>
          <pc:sldMk cId="3845545343" sldId="2145707320"/>
        </pc:sldMkLst>
        <pc:spChg chg="mod">
          <ac:chgData name="WLODOWSKA, Karolina (NHS ENGLAND - T1510)" userId="91bcb57e-bfe9-4b3b-a5d4-21a939faba7e" providerId="ADAL" clId="{E401898E-61B5-411B-8937-AE918A940DBE}" dt="2024-07-19T10:25:41.959" v="274" actId="20577"/>
          <ac:spMkLst>
            <pc:docMk/>
            <pc:sldMk cId="3845545343" sldId="2145707320"/>
            <ac:spMk id="2" creationId="{6407AF41-8BDC-7B18-97F9-FC8008D9B2A6}"/>
          </ac:spMkLst>
        </pc:spChg>
        <pc:picChg chg="mod">
          <ac:chgData name="WLODOWSKA, Karolina (NHS ENGLAND - T1510)" userId="91bcb57e-bfe9-4b3b-a5d4-21a939faba7e" providerId="ADAL" clId="{E401898E-61B5-411B-8937-AE918A940DBE}" dt="2024-07-19T13:24:22.291" v="656" actId="1076"/>
          <ac:picMkLst>
            <pc:docMk/>
            <pc:sldMk cId="3845545343" sldId="2145707320"/>
            <ac:picMk id="5" creationId="{D80F00A7-41F3-521F-E8F5-0FFE17135A4B}"/>
          </ac:picMkLst>
        </pc:picChg>
      </pc:sldChg>
      <pc:sldChg chg="add modTransition modAnim">
        <pc:chgData name="WLODOWSKA, Karolina (NHS ENGLAND - T1510)" userId="91bcb57e-bfe9-4b3b-a5d4-21a939faba7e" providerId="ADAL" clId="{E401898E-61B5-411B-8937-AE918A940DBE}" dt="2024-07-19T15:14:08.107" v="716"/>
        <pc:sldMkLst>
          <pc:docMk/>
          <pc:sldMk cId="3650996663" sldId="2145707321"/>
        </pc:sldMkLst>
      </pc:sldChg>
    </pc:docChg>
  </pc:docChgLst>
  <pc:docChgLst>
    <pc:chgData name="Andy Petherbridge" userId="69119507-4700-4ee6-827f-8c50a93140e8" providerId="ADAL" clId="{800401EF-7E15-4660-B766-EFECBC0CA7FC}"/>
    <pc:docChg chg="undo redo custSel addSld delSld modSld sldOrd modMainMaster delSection modSection">
      <pc:chgData name="Andy Petherbridge" userId="69119507-4700-4ee6-827f-8c50a93140e8" providerId="ADAL" clId="{800401EF-7E15-4660-B766-EFECBC0CA7FC}" dt="2023-08-02T16:50:58.100" v="11068" actId="47"/>
      <pc:docMkLst>
        <pc:docMk/>
      </pc:docMkLst>
      <pc:sldChg chg="addSp delSp modSp mod modTransition addAnim delAnim modAnim chgLayout modNotesTx">
        <pc:chgData name="Andy Petherbridge" userId="69119507-4700-4ee6-827f-8c50a93140e8" providerId="ADAL" clId="{800401EF-7E15-4660-B766-EFECBC0CA7FC}" dt="2023-08-02T15:46:46.339" v="11045"/>
        <pc:sldMkLst>
          <pc:docMk/>
          <pc:sldMk cId="3830231407" sldId="1923"/>
        </pc:sldMkLst>
        <pc:spChg chg="mod ord">
          <ac:chgData name="Andy Petherbridge" userId="69119507-4700-4ee6-827f-8c50a93140e8" providerId="ADAL" clId="{800401EF-7E15-4660-B766-EFECBC0CA7FC}" dt="2023-07-25T16:59:01.384" v="1434" actId="21"/>
          <ac:spMkLst>
            <pc:docMk/>
            <pc:sldMk cId="3830231407" sldId="1923"/>
            <ac:spMk id="2" creationId="{623499A9-ADAE-F54A-B49E-F294E7BCE9E8}"/>
          </ac:spMkLst>
        </pc:spChg>
        <pc:spChg chg="mod ord">
          <ac:chgData name="Andy Petherbridge" userId="69119507-4700-4ee6-827f-8c50a93140e8" providerId="ADAL" clId="{800401EF-7E15-4660-B766-EFECBC0CA7FC}" dt="2023-07-25T16:59:07.123" v="1439" actId="20577"/>
          <ac:spMkLst>
            <pc:docMk/>
            <pc:sldMk cId="3830231407" sldId="1923"/>
            <ac:spMk id="3" creationId="{2AB96998-8BA0-CF4D-B57F-DEBCAD1141C5}"/>
          </ac:spMkLst>
        </pc:spChg>
        <pc:spChg chg="add del mod">
          <ac:chgData name="Andy Petherbridge" userId="69119507-4700-4ee6-827f-8c50a93140e8" providerId="ADAL" clId="{800401EF-7E15-4660-B766-EFECBC0CA7FC}" dt="2023-07-25T16:54:53.290" v="1408" actId="6264"/>
          <ac:spMkLst>
            <pc:docMk/>
            <pc:sldMk cId="3830231407" sldId="1923"/>
            <ac:spMk id="4" creationId="{8621BA1C-D4E7-7099-B4F4-C210DD49C095}"/>
          </ac:spMkLst>
        </pc:spChg>
        <pc:spChg chg="add del mod">
          <ac:chgData name="Andy Petherbridge" userId="69119507-4700-4ee6-827f-8c50a93140e8" providerId="ADAL" clId="{800401EF-7E15-4660-B766-EFECBC0CA7FC}" dt="2023-07-25T16:54:53.290" v="1408" actId="6264"/>
          <ac:spMkLst>
            <pc:docMk/>
            <pc:sldMk cId="3830231407" sldId="1923"/>
            <ac:spMk id="5" creationId="{4FA28D3C-27E5-70C6-50F0-660BA96392A9}"/>
          </ac:spMkLst>
        </pc:spChg>
        <pc:spChg chg="add del mod">
          <ac:chgData name="Andy Petherbridge" userId="69119507-4700-4ee6-827f-8c50a93140e8" providerId="ADAL" clId="{800401EF-7E15-4660-B766-EFECBC0CA7FC}" dt="2023-07-25T16:54:53.290" v="1408" actId="6264"/>
          <ac:spMkLst>
            <pc:docMk/>
            <pc:sldMk cId="3830231407" sldId="1923"/>
            <ac:spMk id="6" creationId="{3D19B4CE-F904-B0E9-88E9-EF3270AE7248}"/>
          </ac:spMkLst>
        </pc:spChg>
        <pc:spChg chg="mod ord">
          <ac:chgData name="Andy Petherbridge" userId="69119507-4700-4ee6-827f-8c50a93140e8" providerId="ADAL" clId="{800401EF-7E15-4660-B766-EFECBC0CA7FC}" dt="2023-07-26T10:58:26.294" v="1655" actId="20577"/>
          <ac:spMkLst>
            <pc:docMk/>
            <pc:sldMk cId="3830231407" sldId="1923"/>
            <ac:spMk id="9" creationId="{E4F63B5F-2944-6B41-9332-74DB2CCA6FCA}"/>
          </ac:spMkLst>
        </pc:spChg>
        <pc:picChg chg="add del mod">
          <ac:chgData name="Andy Petherbridge" userId="69119507-4700-4ee6-827f-8c50a93140e8" providerId="ADAL" clId="{800401EF-7E15-4660-B766-EFECBC0CA7FC}" dt="2023-08-02T15:45:53.029" v="11041"/>
          <ac:picMkLst>
            <pc:docMk/>
            <pc:sldMk cId="3830231407" sldId="1923"/>
            <ac:picMk id="4" creationId="{24E82081-B8BC-9025-BA79-12FB0B02701A}"/>
          </ac:picMkLst>
        </pc:picChg>
        <pc:picChg chg="add del mod">
          <ac:chgData name="Andy Petherbridge" userId="69119507-4700-4ee6-827f-8c50a93140e8" providerId="ADAL" clId="{800401EF-7E15-4660-B766-EFECBC0CA7FC}" dt="2023-07-26T10:55:50.047" v="1625" actId="478"/>
          <ac:picMkLst>
            <pc:docMk/>
            <pc:sldMk cId="3830231407" sldId="1923"/>
            <ac:picMk id="4" creationId="{AE6FC791-0700-8026-E5BF-A158A5BD56CC}"/>
          </ac:picMkLst>
        </pc:picChg>
        <pc:picChg chg="add del mod modVis">
          <ac:chgData name="Andy Petherbridge" userId="69119507-4700-4ee6-827f-8c50a93140e8" providerId="ADAL" clId="{800401EF-7E15-4660-B766-EFECBC0CA7FC}" dt="2023-08-01T12:11:31.420" v="8127"/>
          <ac:picMkLst>
            <pc:docMk/>
            <pc:sldMk cId="3830231407" sldId="1923"/>
            <ac:picMk id="5" creationId="{6F864E2B-31A7-1BE3-9D07-CEF8E6C28D30}"/>
          </ac:picMkLst>
        </pc:picChg>
        <pc:picChg chg="add del mod ord">
          <ac:chgData name="Andy Petherbridge" userId="69119507-4700-4ee6-827f-8c50a93140e8" providerId="ADAL" clId="{800401EF-7E15-4660-B766-EFECBC0CA7FC}" dt="2023-08-02T13:35:38.178" v="10677" actId="478"/>
          <ac:picMkLst>
            <pc:docMk/>
            <pc:sldMk cId="3830231407" sldId="1923"/>
            <ac:picMk id="7" creationId="{B0ADA437-308C-6610-99DA-5663B713E6EE}"/>
          </ac:picMkLst>
        </pc:picChg>
        <pc:picChg chg="add del mod ord">
          <ac:chgData name="Andy Petherbridge" userId="69119507-4700-4ee6-827f-8c50a93140e8" providerId="ADAL" clId="{800401EF-7E15-4660-B766-EFECBC0CA7FC}" dt="2023-08-02T15:46:04.188" v="11042"/>
          <ac:picMkLst>
            <pc:docMk/>
            <pc:sldMk cId="3830231407" sldId="1923"/>
            <ac:picMk id="12" creationId="{06ACBDDF-C475-9E4C-1E3D-CA0FD3C9DBDF}"/>
          </ac:picMkLst>
        </pc:picChg>
        <pc:picChg chg="add del mod">
          <ac:chgData name="Andy Petherbridge" userId="69119507-4700-4ee6-827f-8c50a93140e8" providerId="ADAL" clId="{800401EF-7E15-4660-B766-EFECBC0CA7FC}" dt="2023-08-02T15:46:05.990" v="11044"/>
          <ac:picMkLst>
            <pc:docMk/>
            <pc:sldMk cId="3830231407" sldId="1923"/>
            <ac:picMk id="13" creationId="{6D475722-9D6D-21DD-AF83-E42A33F56D18}"/>
          </ac:picMkLst>
        </pc:picChg>
        <pc:picChg chg="add del mod ord">
          <ac:chgData name="Andy Petherbridge" userId="69119507-4700-4ee6-827f-8c50a93140e8" providerId="ADAL" clId="{800401EF-7E15-4660-B766-EFECBC0CA7FC}" dt="2023-08-02T15:46:46.339" v="11045"/>
          <ac:picMkLst>
            <pc:docMk/>
            <pc:sldMk cId="3830231407" sldId="1923"/>
            <ac:picMk id="16" creationId="{EBFC2FA7-B216-2698-DCDE-372EA6661E04}"/>
          </ac:picMkLst>
        </pc:picChg>
        <pc:picChg chg="add mod">
          <ac:chgData name="Andy Petherbridge" userId="69119507-4700-4ee6-827f-8c50a93140e8" providerId="ADAL" clId="{800401EF-7E15-4660-B766-EFECBC0CA7FC}" dt="2023-08-02T15:46:46.339" v="11045"/>
          <ac:picMkLst>
            <pc:docMk/>
            <pc:sldMk cId="3830231407" sldId="1923"/>
            <ac:picMk id="17" creationId="{A5F92D08-66AB-5E3A-E9DC-26730D16F795}"/>
          </ac:picMkLst>
        </pc:picChg>
      </pc:sldChg>
      <pc:sldChg chg="addSp delSp modSp add mod modTransition modAnim modNotesTx">
        <pc:chgData name="Andy Petherbridge" userId="69119507-4700-4ee6-827f-8c50a93140e8" providerId="ADAL" clId="{800401EF-7E15-4660-B766-EFECBC0CA7FC}" dt="2023-08-02T15:38:49.042" v="11013"/>
        <pc:sldMkLst>
          <pc:docMk/>
          <pc:sldMk cId="3126566729" sldId="1983"/>
        </pc:sldMkLst>
        <pc:spChg chg="mod">
          <ac:chgData name="Andy Petherbridge" userId="69119507-4700-4ee6-827f-8c50a93140e8" providerId="ADAL" clId="{800401EF-7E15-4660-B766-EFECBC0CA7FC}" dt="2023-08-01T09:02:09.951" v="4597" actId="313"/>
          <ac:spMkLst>
            <pc:docMk/>
            <pc:sldMk cId="3126566729" sldId="1983"/>
            <ac:spMk id="2" creationId="{91C15536-D2A1-9740-856E-411FFC408891}"/>
          </ac:spMkLst>
        </pc:spChg>
        <pc:spChg chg="mod">
          <ac:chgData name="Andy Petherbridge" userId="69119507-4700-4ee6-827f-8c50a93140e8" providerId="ADAL" clId="{800401EF-7E15-4660-B766-EFECBC0CA7FC}" dt="2023-08-01T09:02:04.719" v="4591" actId="313"/>
          <ac:spMkLst>
            <pc:docMk/>
            <pc:sldMk cId="3126566729" sldId="1983"/>
            <ac:spMk id="3" creationId="{8FCF0B28-6976-9742-B0BE-709E485C31DD}"/>
          </ac:spMkLst>
        </pc:spChg>
        <pc:spChg chg="mod">
          <ac:chgData name="Andy Petherbridge" userId="69119507-4700-4ee6-827f-8c50a93140e8" providerId="ADAL" clId="{800401EF-7E15-4660-B766-EFECBC0CA7FC}" dt="2023-08-01T09:02:55.256" v="4643" actId="20577"/>
          <ac:spMkLst>
            <pc:docMk/>
            <pc:sldMk cId="3126566729" sldId="1983"/>
            <ac:spMk id="4" creationId="{927D5B03-279D-8046-8CB1-AF058DE995DA}"/>
          </ac:spMkLst>
        </pc:spChg>
        <pc:spChg chg="mod">
          <ac:chgData name="Andy Petherbridge" userId="69119507-4700-4ee6-827f-8c50a93140e8" providerId="ADAL" clId="{800401EF-7E15-4660-B766-EFECBC0CA7FC}" dt="2023-08-01T08:52:48.931" v="4457" actId="20577"/>
          <ac:spMkLst>
            <pc:docMk/>
            <pc:sldMk cId="3126566729" sldId="1983"/>
            <ac:spMk id="5" creationId="{9E200371-CD68-214C-AAC6-84E759520730}"/>
          </ac:spMkLst>
        </pc:spChg>
        <pc:spChg chg="mod">
          <ac:chgData name="Andy Petherbridge" userId="69119507-4700-4ee6-827f-8c50a93140e8" providerId="ADAL" clId="{800401EF-7E15-4660-B766-EFECBC0CA7FC}" dt="2023-08-01T09:02:50.264" v="4642" actId="20577"/>
          <ac:spMkLst>
            <pc:docMk/>
            <pc:sldMk cId="3126566729" sldId="1983"/>
            <ac:spMk id="6" creationId="{21B8366A-17CF-5B41-ADF5-6F4335AD99E5}"/>
          </ac:spMkLst>
        </pc:spChg>
        <pc:picChg chg="add del mod">
          <ac:chgData name="Andy Petherbridge" userId="69119507-4700-4ee6-827f-8c50a93140e8" providerId="ADAL" clId="{800401EF-7E15-4660-B766-EFECBC0CA7FC}" dt="2023-08-01T08:55:52.450" v="4459"/>
          <ac:picMkLst>
            <pc:docMk/>
            <pc:sldMk cId="3126566729" sldId="1983"/>
            <ac:picMk id="7" creationId="{96C0D4B1-1B60-DBB0-61A1-E4F9955AA2FB}"/>
          </ac:picMkLst>
        </pc:picChg>
        <pc:picChg chg="mod">
          <ac:chgData name="Andy Petherbridge" userId="69119507-4700-4ee6-827f-8c50a93140e8" providerId="ADAL" clId="{800401EF-7E15-4660-B766-EFECBC0CA7FC}" dt="2023-08-01T08:55:55.044" v="4460" actId="14826"/>
          <ac:picMkLst>
            <pc:docMk/>
            <pc:sldMk cId="3126566729" sldId="1983"/>
            <ac:picMk id="9" creationId="{FC43C364-6A10-E8A9-3C64-D8F99E0A7AE1}"/>
          </ac:picMkLst>
        </pc:picChg>
        <pc:picChg chg="mod">
          <ac:chgData name="Andy Petherbridge" userId="69119507-4700-4ee6-827f-8c50a93140e8" providerId="ADAL" clId="{800401EF-7E15-4660-B766-EFECBC0CA7FC}" dt="2023-08-01T08:56:37.709" v="4461" actId="14826"/>
          <ac:picMkLst>
            <pc:docMk/>
            <pc:sldMk cId="3126566729" sldId="1983"/>
            <ac:picMk id="10" creationId="{AD32BDBF-09E5-20DA-F9B7-892318242A7D}"/>
          </ac:picMkLst>
        </pc:picChg>
        <pc:picChg chg="add mod">
          <ac:chgData name="Andy Petherbridge" userId="69119507-4700-4ee6-827f-8c50a93140e8" providerId="ADAL" clId="{800401EF-7E15-4660-B766-EFECBC0CA7FC}" dt="2023-08-02T14:01:05.200" v="10967"/>
          <ac:picMkLst>
            <pc:docMk/>
            <pc:sldMk cId="3126566729" sldId="1983"/>
            <ac:picMk id="11" creationId="{1AAB7DA7-8F2E-0555-9137-251A10DB9AC2}"/>
          </ac:picMkLst>
        </pc:picChg>
        <pc:picChg chg="mod">
          <ac:chgData name="Andy Petherbridge" userId="69119507-4700-4ee6-827f-8c50a93140e8" providerId="ADAL" clId="{800401EF-7E15-4660-B766-EFECBC0CA7FC}" dt="2023-08-01T08:57:29.457" v="4462" actId="14826"/>
          <ac:picMkLst>
            <pc:docMk/>
            <pc:sldMk cId="3126566729" sldId="1983"/>
            <ac:picMk id="16" creationId="{A7281DA0-B327-762B-21E7-F599B06C8A7C}"/>
          </ac:picMkLst>
        </pc:picChg>
        <pc:picChg chg="mod">
          <ac:chgData name="Andy Petherbridge" userId="69119507-4700-4ee6-827f-8c50a93140e8" providerId="ADAL" clId="{800401EF-7E15-4660-B766-EFECBC0CA7FC}" dt="2023-08-01T08:58:10.699" v="4463" actId="14826"/>
          <ac:picMkLst>
            <pc:docMk/>
            <pc:sldMk cId="3126566729" sldId="1983"/>
            <ac:picMk id="18" creationId="{C8060C80-A501-8313-A51C-B4D18AE02DC3}"/>
          </ac:picMkLst>
        </pc:picChg>
      </pc:sldChg>
      <pc:sldChg chg="addSp delSp modSp mod modTransition delAnim modAnim modNotesTx">
        <pc:chgData name="Andy Petherbridge" userId="69119507-4700-4ee6-827f-8c50a93140e8" providerId="ADAL" clId="{800401EF-7E15-4660-B766-EFECBC0CA7FC}" dt="2023-08-02T15:41:27.962" v="11032"/>
        <pc:sldMkLst>
          <pc:docMk/>
          <pc:sldMk cId="364682922" sldId="2145707271"/>
        </pc:sldMkLst>
        <pc:picChg chg="add del mod">
          <ac:chgData name="Andy Petherbridge" userId="69119507-4700-4ee6-827f-8c50a93140e8" providerId="ADAL" clId="{800401EF-7E15-4660-B766-EFECBC0CA7FC}" dt="2023-07-26T11:02:27.015" v="1678" actId="478"/>
          <ac:picMkLst>
            <pc:docMk/>
            <pc:sldMk cId="364682922" sldId="2145707271"/>
            <ac:picMk id="3" creationId="{5BF3FD4F-856D-9250-4678-A5AC601E752F}"/>
          </ac:picMkLst>
        </pc:picChg>
        <pc:picChg chg="add del mod">
          <ac:chgData name="Andy Petherbridge" userId="69119507-4700-4ee6-827f-8c50a93140e8" providerId="ADAL" clId="{800401EF-7E15-4660-B766-EFECBC0CA7FC}" dt="2023-08-02T15:36:48.034" v="10990"/>
          <ac:picMkLst>
            <pc:docMk/>
            <pc:sldMk cId="364682922" sldId="2145707271"/>
            <ac:picMk id="4" creationId="{1000E633-9779-92D9-94E1-C71431B89DAD}"/>
          </ac:picMkLst>
        </pc:picChg>
        <pc:picChg chg="add del mod ord">
          <ac:chgData name="Andy Petherbridge" userId="69119507-4700-4ee6-827f-8c50a93140e8" providerId="ADAL" clId="{800401EF-7E15-4660-B766-EFECBC0CA7FC}" dt="2023-08-02T15:36:59.802" v="10991"/>
          <ac:picMkLst>
            <pc:docMk/>
            <pc:sldMk cId="364682922" sldId="2145707271"/>
            <ac:picMk id="8" creationId="{9B9942B7-330C-A727-EFE0-9B542601623C}"/>
          </ac:picMkLst>
        </pc:picChg>
        <pc:picChg chg="add del mod">
          <ac:chgData name="Andy Petherbridge" userId="69119507-4700-4ee6-827f-8c50a93140e8" providerId="ADAL" clId="{800401EF-7E15-4660-B766-EFECBC0CA7FC}" dt="2023-08-02T15:40:39.791" v="11025" actId="478"/>
          <ac:picMkLst>
            <pc:docMk/>
            <pc:sldMk cId="364682922" sldId="2145707271"/>
            <ac:picMk id="9" creationId="{5761B010-3C74-197B-DE0F-2E43F7D7D6FB}"/>
          </ac:picMkLst>
        </pc:picChg>
        <pc:picChg chg="add del mod">
          <ac:chgData name="Andy Petherbridge" userId="69119507-4700-4ee6-827f-8c50a93140e8" providerId="ADAL" clId="{800401EF-7E15-4660-B766-EFECBC0CA7FC}" dt="2023-08-02T15:40:59.917" v="11028"/>
          <ac:picMkLst>
            <pc:docMk/>
            <pc:sldMk cId="364682922" sldId="2145707271"/>
            <ac:picMk id="13" creationId="{8BA79C7F-8C96-4DBE-4AD4-0B9D80D094E8}"/>
          </ac:picMkLst>
        </pc:picChg>
        <pc:picChg chg="add del mod">
          <ac:chgData name="Andy Petherbridge" userId="69119507-4700-4ee6-827f-8c50a93140e8" providerId="ADAL" clId="{800401EF-7E15-4660-B766-EFECBC0CA7FC}" dt="2023-08-02T15:41:10.128" v="11029" actId="478"/>
          <ac:picMkLst>
            <pc:docMk/>
            <pc:sldMk cId="364682922" sldId="2145707271"/>
            <ac:picMk id="14" creationId="{BCAA0B3A-0F6C-14E4-EAEA-7D44D85A4471}"/>
          </ac:picMkLst>
        </pc:picChg>
        <pc:picChg chg="add del mod">
          <ac:chgData name="Andy Petherbridge" userId="69119507-4700-4ee6-827f-8c50a93140e8" providerId="ADAL" clId="{800401EF-7E15-4660-B766-EFECBC0CA7FC}" dt="2023-08-02T15:41:27.962" v="11032"/>
          <ac:picMkLst>
            <pc:docMk/>
            <pc:sldMk cId="364682922" sldId="2145707271"/>
            <ac:picMk id="20" creationId="{7AFA66CB-51AC-422A-4A42-0FB1B03C831E}"/>
          </ac:picMkLst>
        </pc:picChg>
      </pc:sldChg>
      <pc:sldChg chg="addSp delSp modSp del mod addAnim delAnim">
        <pc:chgData name="Andy Petherbridge" userId="69119507-4700-4ee6-827f-8c50a93140e8" providerId="ADAL" clId="{800401EF-7E15-4660-B766-EFECBC0CA7FC}" dt="2023-08-02T16:50:58.100" v="11068" actId="47"/>
        <pc:sldMkLst>
          <pc:docMk/>
          <pc:sldMk cId="3241142178" sldId="2145707288"/>
        </pc:sldMkLst>
        <pc:spChg chg="mod ord">
          <ac:chgData name="Andy Petherbridge" userId="69119507-4700-4ee6-827f-8c50a93140e8" providerId="ADAL" clId="{800401EF-7E15-4660-B766-EFECBC0CA7FC}" dt="2023-07-25T16:58:12.591" v="1426" actId="13244"/>
          <ac:spMkLst>
            <pc:docMk/>
            <pc:sldMk cId="3241142178" sldId="2145707288"/>
            <ac:spMk id="5" creationId="{89468794-DC73-2CDE-9D97-911773B0CBB2}"/>
          </ac:spMkLst>
        </pc:spChg>
        <pc:picChg chg="add del mod">
          <ac:chgData name="Andy Petherbridge" userId="69119507-4700-4ee6-827f-8c50a93140e8" providerId="ADAL" clId="{800401EF-7E15-4660-B766-EFECBC0CA7FC}" dt="2023-07-26T11:02:24.908" v="1677" actId="478"/>
          <ac:picMkLst>
            <pc:docMk/>
            <pc:sldMk cId="3241142178" sldId="2145707288"/>
            <ac:picMk id="2" creationId="{891204E7-2602-07FD-87B5-03C18D0B088F}"/>
          </ac:picMkLst>
        </pc:picChg>
        <pc:picChg chg="add del">
          <ac:chgData name="Andy Petherbridge" userId="69119507-4700-4ee6-827f-8c50a93140e8" providerId="ADAL" clId="{800401EF-7E15-4660-B766-EFECBC0CA7FC}" dt="2023-07-26T11:02:23.719" v="1676" actId="478"/>
          <ac:picMkLst>
            <pc:docMk/>
            <pc:sldMk cId="3241142178" sldId="2145707288"/>
            <ac:picMk id="4" creationId="{90BFCEBD-19B7-FC69-01A2-C947656B1871}"/>
          </ac:picMkLst>
        </pc:picChg>
      </pc:sldChg>
      <pc:sldChg chg="addSp delSp modSp mod modTransition delAnim modAnim modNotesTx">
        <pc:chgData name="Andy Petherbridge" userId="69119507-4700-4ee6-827f-8c50a93140e8" providerId="ADAL" clId="{800401EF-7E15-4660-B766-EFECBC0CA7FC}" dt="2023-08-02T15:54:56.901" v="11057"/>
        <pc:sldMkLst>
          <pc:docMk/>
          <pc:sldMk cId="844030699" sldId="2145707292"/>
        </pc:sldMkLst>
        <pc:spChg chg="mod ord modVis">
          <ac:chgData name="Andy Petherbridge" userId="69119507-4700-4ee6-827f-8c50a93140e8" providerId="ADAL" clId="{800401EF-7E15-4660-B766-EFECBC0CA7FC}" dt="2023-07-25T16:59:46.299" v="1448" actId="20577"/>
          <ac:spMkLst>
            <pc:docMk/>
            <pc:sldMk cId="844030699" sldId="2145707292"/>
            <ac:spMk id="2" creationId="{B1C1B664-EB85-5CA6-990E-CF7EDF37AFC7}"/>
          </ac:spMkLst>
        </pc:spChg>
        <pc:spChg chg="mod ord modVis">
          <ac:chgData name="Andy Petherbridge" userId="69119507-4700-4ee6-827f-8c50a93140e8" providerId="ADAL" clId="{800401EF-7E15-4660-B766-EFECBC0CA7FC}" dt="2023-07-25T16:29:30.240" v="1152" actId="13244"/>
          <ac:spMkLst>
            <pc:docMk/>
            <pc:sldMk cId="844030699" sldId="2145707292"/>
            <ac:spMk id="3" creationId="{EC8DC889-806B-00BD-6928-A0223219B7DD}"/>
          </ac:spMkLst>
        </pc:spChg>
        <pc:spChg chg="mod ord modVis">
          <ac:chgData name="Andy Petherbridge" userId="69119507-4700-4ee6-827f-8c50a93140e8" providerId="ADAL" clId="{800401EF-7E15-4660-B766-EFECBC0CA7FC}" dt="2023-07-25T16:55:25.640" v="1411" actId="13244"/>
          <ac:spMkLst>
            <pc:docMk/>
            <pc:sldMk cId="844030699" sldId="2145707292"/>
            <ac:spMk id="4" creationId="{A9BD2F33-5149-0263-6D96-8F094F3802F9}"/>
          </ac:spMkLst>
        </pc:spChg>
        <pc:picChg chg="add del mod modVis">
          <ac:chgData name="Andy Petherbridge" userId="69119507-4700-4ee6-827f-8c50a93140e8" providerId="ADAL" clId="{800401EF-7E15-4660-B766-EFECBC0CA7FC}" dt="2023-07-26T12:55:34.458" v="3549" actId="478"/>
          <ac:picMkLst>
            <pc:docMk/>
            <pc:sldMk cId="844030699" sldId="2145707292"/>
            <ac:picMk id="5" creationId="{A1700470-EA35-2A41-E3C7-A1992BD9CB00}"/>
          </ac:picMkLst>
        </pc:picChg>
        <pc:picChg chg="add del mod">
          <ac:chgData name="Andy Petherbridge" userId="69119507-4700-4ee6-827f-8c50a93140e8" providerId="ADAL" clId="{800401EF-7E15-4660-B766-EFECBC0CA7FC}" dt="2023-08-02T13:39:05.848" v="10695"/>
          <ac:picMkLst>
            <pc:docMk/>
            <pc:sldMk cId="844030699" sldId="2145707292"/>
            <ac:picMk id="6" creationId="{A06F4F55-348E-8CF7-BB29-6ADB69332461}"/>
          </ac:picMkLst>
        </pc:picChg>
        <pc:picChg chg="add del mod">
          <ac:chgData name="Andy Petherbridge" userId="69119507-4700-4ee6-827f-8c50a93140e8" providerId="ADAL" clId="{800401EF-7E15-4660-B766-EFECBC0CA7FC}" dt="2023-08-02T13:39:14.813" v="10697"/>
          <ac:picMkLst>
            <pc:docMk/>
            <pc:sldMk cId="844030699" sldId="2145707292"/>
            <ac:picMk id="7" creationId="{6B22424A-C6F6-AD5B-AC8B-AA58AFBE6CBF}"/>
          </ac:picMkLst>
        </pc:picChg>
        <pc:picChg chg="add del mod">
          <ac:chgData name="Andy Petherbridge" userId="69119507-4700-4ee6-827f-8c50a93140e8" providerId="ADAL" clId="{800401EF-7E15-4660-B766-EFECBC0CA7FC}" dt="2023-08-01T12:14:27.352" v="8131"/>
          <ac:picMkLst>
            <pc:docMk/>
            <pc:sldMk cId="844030699" sldId="2145707292"/>
            <ac:picMk id="9" creationId="{98EA9EE5-04E9-C885-32FB-BEA4F038A620}"/>
          </ac:picMkLst>
        </pc:picChg>
        <pc:picChg chg="add del mod ord">
          <ac:chgData name="Andy Petherbridge" userId="69119507-4700-4ee6-827f-8c50a93140e8" providerId="ADAL" clId="{800401EF-7E15-4660-B766-EFECBC0CA7FC}" dt="2023-08-02T13:39:24.232" v="10698"/>
          <ac:picMkLst>
            <pc:docMk/>
            <pc:sldMk cId="844030699" sldId="2145707292"/>
            <ac:picMk id="11" creationId="{F95F6833-8BD4-6304-5894-AAFE3C23C870}"/>
          </ac:picMkLst>
        </pc:picChg>
        <pc:picChg chg="add del mod">
          <ac:chgData name="Andy Petherbridge" userId="69119507-4700-4ee6-827f-8c50a93140e8" providerId="ADAL" clId="{800401EF-7E15-4660-B766-EFECBC0CA7FC}" dt="2023-08-02T13:39:26.699" v="10700"/>
          <ac:picMkLst>
            <pc:docMk/>
            <pc:sldMk cId="844030699" sldId="2145707292"/>
            <ac:picMk id="12" creationId="{E7EEAA08-05DC-F27B-05D6-395927E09B7A}"/>
          </ac:picMkLst>
        </pc:picChg>
        <pc:picChg chg="add del mod ord">
          <ac:chgData name="Andy Petherbridge" userId="69119507-4700-4ee6-827f-8c50a93140e8" providerId="ADAL" clId="{800401EF-7E15-4660-B766-EFECBC0CA7FC}" dt="2023-08-02T13:40:30.722" v="10701"/>
          <ac:picMkLst>
            <pc:docMk/>
            <pc:sldMk cId="844030699" sldId="2145707292"/>
            <ac:picMk id="15" creationId="{2379CC7A-C337-B8C4-2C6D-6CCCE45AC584}"/>
          </ac:picMkLst>
        </pc:picChg>
        <pc:picChg chg="add del mod">
          <ac:chgData name="Andy Petherbridge" userId="69119507-4700-4ee6-827f-8c50a93140e8" providerId="ADAL" clId="{800401EF-7E15-4660-B766-EFECBC0CA7FC}" dt="2023-08-02T13:40:40.863" v="10703"/>
          <ac:picMkLst>
            <pc:docMk/>
            <pc:sldMk cId="844030699" sldId="2145707292"/>
            <ac:picMk id="16" creationId="{FDE83865-F1DC-5E84-7D5E-6226BB61B9AA}"/>
          </ac:picMkLst>
        </pc:picChg>
        <pc:picChg chg="add del mod">
          <ac:chgData name="Andy Petherbridge" userId="69119507-4700-4ee6-827f-8c50a93140e8" providerId="ADAL" clId="{800401EF-7E15-4660-B766-EFECBC0CA7FC}" dt="2023-08-01T12:15:49.836" v="8134"/>
          <ac:picMkLst>
            <pc:docMk/>
            <pc:sldMk cId="844030699" sldId="2145707292"/>
            <ac:picMk id="17" creationId="{505BAD59-94E8-412C-09D3-3FC7890D2D30}"/>
          </ac:picMkLst>
        </pc:picChg>
        <pc:picChg chg="add del mod ord">
          <ac:chgData name="Andy Petherbridge" userId="69119507-4700-4ee6-827f-8c50a93140e8" providerId="ADAL" clId="{800401EF-7E15-4660-B766-EFECBC0CA7FC}" dt="2023-08-02T13:42:22.984" v="10704"/>
          <ac:picMkLst>
            <pc:docMk/>
            <pc:sldMk cId="844030699" sldId="2145707292"/>
            <ac:picMk id="19" creationId="{D543CB03-EFD9-CE92-FE9A-B62299B19956}"/>
          </ac:picMkLst>
        </pc:picChg>
        <pc:picChg chg="add del mod ord">
          <ac:chgData name="Andy Petherbridge" userId="69119507-4700-4ee6-827f-8c50a93140e8" providerId="ADAL" clId="{800401EF-7E15-4660-B766-EFECBC0CA7FC}" dt="2023-08-01T12:15:58.035" v="8135"/>
          <ac:picMkLst>
            <pc:docMk/>
            <pc:sldMk cId="844030699" sldId="2145707292"/>
            <ac:picMk id="20" creationId="{519B7D65-6DBC-1CBB-E867-73B26613701D}"/>
          </ac:picMkLst>
        </pc:picChg>
        <pc:picChg chg="add del mod">
          <ac:chgData name="Andy Petherbridge" userId="69119507-4700-4ee6-827f-8c50a93140e8" providerId="ADAL" clId="{800401EF-7E15-4660-B766-EFECBC0CA7FC}" dt="2023-08-02T15:53:13.894" v="11056"/>
          <ac:picMkLst>
            <pc:docMk/>
            <pc:sldMk cId="844030699" sldId="2145707292"/>
            <ac:picMk id="20" creationId="{CC81644C-2CE1-37F4-124C-5886C67B9DA4}"/>
          </ac:picMkLst>
        </pc:picChg>
        <pc:picChg chg="add del mod ord">
          <ac:chgData name="Andy Petherbridge" userId="69119507-4700-4ee6-827f-8c50a93140e8" providerId="ADAL" clId="{800401EF-7E15-4660-B766-EFECBC0CA7FC}" dt="2023-08-02T15:54:56.901" v="11057"/>
          <ac:picMkLst>
            <pc:docMk/>
            <pc:sldMk cId="844030699" sldId="2145707292"/>
            <ac:picMk id="24" creationId="{C6F766F5-0D1A-BEC9-5648-DF04F28D8825}"/>
          </ac:picMkLst>
        </pc:picChg>
        <pc:picChg chg="add mod">
          <ac:chgData name="Andy Petherbridge" userId="69119507-4700-4ee6-827f-8c50a93140e8" providerId="ADAL" clId="{800401EF-7E15-4660-B766-EFECBC0CA7FC}" dt="2023-08-02T15:54:56.901" v="11057"/>
          <ac:picMkLst>
            <pc:docMk/>
            <pc:sldMk cId="844030699" sldId="2145707292"/>
            <ac:picMk id="25" creationId="{6A019A31-7C13-7006-0CE8-C16D09D0E81D}"/>
          </ac:picMkLst>
        </pc:picChg>
        <pc:picChg chg="add del mod">
          <ac:chgData name="Andy Petherbridge" userId="69119507-4700-4ee6-827f-8c50a93140e8" providerId="ADAL" clId="{800401EF-7E15-4660-B766-EFECBC0CA7FC}" dt="2023-08-01T12:18:47.810" v="8138"/>
          <ac:picMkLst>
            <pc:docMk/>
            <pc:sldMk cId="844030699" sldId="2145707292"/>
            <ac:picMk id="26" creationId="{890269AE-5D31-BD2A-1717-5E7D9CFDB635}"/>
          </ac:picMkLst>
        </pc:picChg>
        <pc:picChg chg="add del mod">
          <ac:chgData name="Andy Petherbridge" userId="69119507-4700-4ee6-827f-8c50a93140e8" providerId="ADAL" clId="{800401EF-7E15-4660-B766-EFECBC0CA7FC}" dt="2023-08-01T14:34:28.621" v="10662" actId="478"/>
          <ac:picMkLst>
            <pc:docMk/>
            <pc:sldMk cId="844030699" sldId="2145707292"/>
            <ac:picMk id="27" creationId="{975AA827-7FEB-FEA2-7709-8850264CC2B7}"/>
          </ac:picMkLst>
        </pc:picChg>
      </pc:sldChg>
      <pc:sldChg chg="addSp delSp modSp mod modTransition modAnim chgLayout modNotesTx">
        <pc:chgData name="Andy Petherbridge" userId="69119507-4700-4ee6-827f-8c50a93140e8" providerId="ADAL" clId="{800401EF-7E15-4660-B766-EFECBC0CA7FC}" dt="2023-08-02T15:58:26.054" v="11060"/>
        <pc:sldMkLst>
          <pc:docMk/>
          <pc:sldMk cId="569237285" sldId="2145707293"/>
        </pc:sldMkLst>
        <pc:spChg chg="mod ord modVis">
          <ac:chgData name="Andy Petherbridge" userId="69119507-4700-4ee6-827f-8c50a93140e8" providerId="ADAL" clId="{800401EF-7E15-4660-B766-EFECBC0CA7FC}" dt="2023-07-25T16:43:01.928" v="1310" actId="6264"/>
          <ac:spMkLst>
            <pc:docMk/>
            <pc:sldMk cId="569237285" sldId="2145707293"/>
            <ac:spMk id="2" creationId="{864E8B8B-F816-C013-276D-C7510CC4A964}"/>
          </ac:spMkLst>
        </pc:spChg>
        <pc:spChg chg="mod ord modVis">
          <ac:chgData name="Andy Petherbridge" userId="69119507-4700-4ee6-827f-8c50a93140e8" providerId="ADAL" clId="{800401EF-7E15-4660-B766-EFECBC0CA7FC}" dt="2023-07-26T11:59:22.051" v="2907" actId="20577"/>
          <ac:spMkLst>
            <pc:docMk/>
            <pc:sldMk cId="569237285" sldId="2145707293"/>
            <ac:spMk id="3" creationId="{C71E1EB7-AC87-73E2-9262-B0F1C66C257B}"/>
          </ac:spMkLst>
        </pc:spChg>
        <pc:spChg chg="mod ord modVis">
          <ac:chgData name="Andy Petherbridge" userId="69119507-4700-4ee6-827f-8c50a93140e8" providerId="ADAL" clId="{800401EF-7E15-4660-B766-EFECBC0CA7FC}" dt="2023-07-25T16:43:01.928" v="1310" actId="6264"/>
          <ac:spMkLst>
            <pc:docMk/>
            <pc:sldMk cId="569237285" sldId="2145707293"/>
            <ac:spMk id="10" creationId="{25CFEFDF-BD4F-7DAD-54B2-D69D16446CED}"/>
          </ac:spMkLst>
        </pc:spChg>
        <pc:spChg chg="mod ord modVis">
          <ac:chgData name="Andy Petherbridge" userId="69119507-4700-4ee6-827f-8c50a93140e8" providerId="ADAL" clId="{800401EF-7E15-4660-B766-EFECBC0CA7FC}" dt="2023-07-25T16:43:01.928" v="1310" actId="6264"/>
          <ac:spMkLst>
            <pc:docMk/>
            <pc:sldMk cId="569237285" sldId="2145707293"/>
            <ac:spMk id="18" creationId="{8F66A23B-AFE4-6A7D-A313-C5C9A94D9D6A}"/>
          </ac:spMkLst>
        </pc:spChg>
        <pc:spChg chg="mod ord modVis">
          <ac:chgData name="Andy Petherbridge" userId="69119507-4700-4ee6-827f-8c50a93140e8" providerId="ADAL" clId="{800401EF-7E15-4660-B766-EFECBC0CA7FC}" dt="2023-07-25T16:43:01.928" v="1310" actId="6264"/>
          <ac:spMkLst>
            <pc:docMk/>
            <pc:sldMk cId="569237285" sldId="2145707293"/>
            <ac:spMk id="19" creationId="{1E529137-D698-2282-CFE5-33ABD68C6F37}"/>
          </ac:spMkLst>
        </pc:spChg>
        <pc:spChg chg="mod ord modVis">
          <ac:chgData name="Andy Petherbridge" userId="69119507-4700-4ee6-827f-8c50a93140e8" providerId="ADAL" clId="{800401EF-7E15-4660-B766-EFECBC0CA7FC}" dt="2023-07-25T16:43:01.928" v="1310" actId="6264"/>
          <ac:spMkLst>
            <pc:docMk/>
            <pc:sldMk cId="569237285" sldId="2145707293"/>
            <ac:spMk id="23" creationId="{3C6DE03C-4B03-E2C5-6016-60751F548FF3}"/>
          </ac:spMkLst>
        </pc:spChg>
        <pc:spChg chg="mod ord modVis">
          <ac:chgData name="Andy Petherbridge" userId="69119507-4700-4ee6-827f-8c50a93140e8" providerId="ADAL" clId="{800401EF-7E15-4660-B766-EFECBC0CA7FC}" dt="2023-07-25T16:43:01.928" v="1310" actId="6264"/>
          <ac:spMkLst>
            <pc:docMk/>
            <pc:sldMk cId="569237285" sldId="2145707293"/>
            <ac:spMk id="24" creationId="{A69515AA-76F1-A9CF-2D8D-CFC936E51798}"/>
          </ac:spMkLst>
        </pc:spChg>
        <pc:spChg chg="add del mod">
          <ac:chgData name="Andy Petherbridge" userId="69119507-4700-4ee6-827f-8c50a93140e8" providerId="ADAL" clId="{800401EF-7E15-4660-B766-EFECBC0CA7FC}" dt="2023-07-25T16:43:01.928" v="1310" actId="6264"/>
          <ac:spMkLst>
            <pc:docMk/>
            <pc:sldMk cId="569237285" sldId="2145707293"/>
            <ac:spMk id="28" creationId="{92B7BF6A-AA41-0EEC-805D-DEFE3E127D97}"/>
          </ac:spMkLst>
        </pc:spChg>
        <pc:spChg chg="add del mod">
          <ac:chgData name="Andy Petherbridge" userId="69119507-4700-4ee6-827f-8c50a93140e8" providerId="ADAL" clId="{800401EF-7E15-4660-B766-EFECBC0CA7FC}" dt="2023-07-25T16:43:01.928" v="1310" actId="6264"/>
          <ac:spMkLst>
            <pc:docMk/>
            <pc:sldMk cId="569237285" sldId="2145707293"/>
            <ac:spMk id="29" creationId="{2C0DDCB3-32AA-AE19-CC29-EB4856A32866}"/>
          </ac:spMkLst>
        </pc:spChg>
        <pc:spChg chg="add del mod">
          <ac:chgData name="Andy Petherbridge" userId="69119507-4700-4ee6-827f-8c50a93140e8" providerId="ADAL" clId="{800401EF-7E15-4660-B766-EFECBC0CA7FC}" dt="2023-07-25T16:43:01.928" v="1310" actId="6264"/>
          <ac:spMkLst>
            <pc:docMk/>
            <pc:sldMk cId="569237285" sldId="2145707293"/>
            <ac:spMk id="30" creationId="{49F0AABA-7126-55E4-4F47-D5EFE8B60FA6}"/>
          </ac:spMkLst>
        </pc:spChg>
        <pc:spChg chg="add del mod">
          <ac:chgData name="Andy Petherbridge" userId="69119507-4700-4ee6-827f-8c50a93140e8" providerId="ADAL" clId="{800401EF-7E15-4660-B766-EFECBC0CA7FC}" dt="2023-07-25T16:43:01.928" v="1310" actId="6264"/>
          <ac:spMkLst>
            <pc:docMk/>
            <pc:sldMk cId="569237285" sldId="2145707293"/>
            <ac:spMk id="31" creationId="{B349DC78-9DFC-D602-C16A-889990F64AD6}"/>
          </ac:spMkLst>
        </pc:spChg>
        <pc:spChg chg="add del mod">
          <ac:chgData name="Andy Petherbridge" userId="69119507-4700-4ee6-827f-8c50a93140e8" providerId="ADAL" clId="{800401EF-7E15-4660-B766-EFECBC0CA7FC}" dt="2023-07-25T16:43:01.928" v="1310" actId="6264"/>
          <ac:spMkLst>
            <pc:docMk/>
            <pc:sldMk cId="569237285" sldId="2145707293"/>
            <ac:spMk id="32" creationId="{1B235044-2AA3-50A3-FA4E-32628EEC331F}"/>
          </ac:spMkLst>
        </pc:spChg>
        <pc:spChg chg="add del mod">
          <ac:chgData name="Andy Petherbridge" userId="69119507-4700-4ee6-827f-8c50a93140e8" providerId="ADAL" clId="{800401EF-7E15-4660-B766-EFECBC0CA7FC}" dt="2023-07-25T16:43:01.928" v="1310" actId="6264"/>
          <ac:spMkLst>
            <pc:docMk/>
            <pc:sldMk cId="569237285" sldId="2145707293"/>
            <ac:spMk id="33" creationId="{91E8CB55-EE99-3532-7F38-48E2EC578349}"/>
          </ac:spMkLst>
        </pc:spChg>
        <pc:spChg chg="add del mod">
          <ac:chgData name="Andy Petherbridge" userId="69119507-4700-4ee6-827f-8c50a93140e8" providerId="ADAL" clId="{800401EF-7E15-4660-B766-EFECBC0CA7FC}" dt="2023-07-25T16:43:01.928" v="1310" actId="6264"/>
          <ac:spMkLst>
            <pc:docMk/>
            <pc:sldMk cId="569237285" sldId="2145707293"/>
            <ac:spMk id="34" creationId="{67A90404-DAA1-BFF8-0D31-52A7C49C264E}"/>
          </ac:spMkLst>
        </pc:spChg>
        <pc:picChg chg="add del mod">
          <ac:chgData name="Andy Petherbridge" userId="69119507-4700-4ee6-827f-8c50a93140e8" providerId="ADAL" clId="{800401EF-7E15-4660-B766-EFECBC0CA7FC}" dt="2023-07-26T10:57:48.733" v="1627" actId="478"/>
          <ac:picMkLst>
            <pc:docMk/>
            <pc:sldMk cId="569237285" sldId="2145707293"/>
            <ac:picMk id="4" creationId="{B3D3B37D-4F31-A936-A7FE-4AF947898089}"/>
          </ac:picMkLst>
        </pc:picChg>
        <pc:picChg chg="add del mod ord">
          <ac:chgData name="Andy Petherbridge" userId="69119507-4700-4ee6-827f-8c50a93140e8" providerId="ADAL" clId="{800401EF-7E15-4660-B766-EFECBC0CA7FC}" dt="2023-08-02T13:45:05.330" v="10707"/>
          <ac:picMkLst>
            <pc:docMk/>
            <pc:sldMk cId="569237285" sldId="2145707293"/>
            <ac:picMk id="5" creationId="{2AE30FDF-CFCD-6CF1-F0AA-836ABC06D01B}"/>
          </ac:picMkLst>
        </pc:picChg>
        <pc:picChg chg="add del mod">
          <ac:chgData name="Andy Petherbridge" userId="69119507-4700-4ee6-827f-8c50a93140e8" providerId="ADAL" clId="{800401EF-7E15-4660-B766-EFECBC0CA7FC}" dt="2023-08-02T13:42:42.236" v="10706"/>
          <ac:picMkLst>
            <pc:docMk/>
            <pc:sldMk cId="569237285" sldId="2145707293"/>
            <ac:picMk id="6" creationId="{FFCD024D-2DF6-00E3-9C05-36E0DC4AC1B9}"/>
          </ac:picMkLst>
        </pc:picChg>
        <pc:picChg chg="add del mod">
          <ac:chgData name="Andy Petherbridge" userId="69119507-4700-4ee6-827f-8c50a93140e8" providerId="ADAL" clId="{800401EF-7E15-4660-B766-EFECBC0CA7FC}" dt="2023-08-02T15:55:26.861" v="11058"/>
          <ac:picMkLst>
            <pc:docMk/>
            <pc:sldMk cId="569237285" sldId="2145707293"/>
            <ac:picMk id="7" creationId="{7EB88878-4B42-81A4-6EEE-06B724CB7979}"/>
          </ac:picMkLst>
        </pc:picChg>
        <pc:picChg chg="add mod">
          <ac:chgData name="Andy Petherbridge" userId="69119507-4700-4ee6-827f-8c50a93140e8" providerId="ADAL" clId="{800401EF-7E15-4660-B766-EFECBC0CA7FC}" dt="2023-08-02T15:58:26.054" v="11060"/>
          <ac:picMkLst>
            <pc:docMk/>
            <pc:sldMk cId="569237285" sldId="2145707293"/>
            <ac:picMk id="13" creationId="{52AC4677-4CA2-E899-7FC4-4BEABA2FDAD8}"/>
          </ac:picMkLst>
        </pc:picChg>
      </pc:sldChg>
      <pc:sldChg chg="addSp delSp modSp mod modTransition modAnim chgLayout modNotesTx">
        <pc:chgData name="Andy Petherbridge" userId="69119507-4700-4ee6-827f-8c50a93140e8" providerId="ADAL" clId="{800401EF-7E15-4660-B766-EFECBC0CA7FC}" dt="2023-08-02T15:38:26.931" v="11010"/>
        <pc:sldMkLst>
          <pc:docMk/>
          <pc:sldMk cId="327160114" sldId="2145707295"/>
        </pc:sldMkLst>
        <pc:spChg chg="mod ord">
          <ac:chgData name="Andy Petherbridge" userId="69119507-4700-4ee6-827f-8c50a93140e8" providerId="ADAL" clId="{800401EF-7E15-4660-B766-EFECBC0CA7FC}" dt="2023-07-25T16:56:50.477" v="1415" actId="13244"/>
          <ac:spMkLst>
            <pc:docMk/>
            <pc:sldMk cId="327160114" sldId="2145707295"/>
            <ac:spMk id="2" creationId="{2EDF155E-D479-ACDA-D051-C5E2F2C692FE}"/>
          </ac:spMkLst>
        </pc:spChg>
        <pc:spChg chg="mod ord">
          <ac:chgData name="Andy Petherbridge" userId="69119507-4700-4ee6-827f-8c50a93140e8" providerId="ADAL" clId="{800401EF-7E15-4660-B766-EFECBC0CA7FC}" dt="2023-08-01T08:35:24.906" v="4349" actId="27636"/>
          <ac:spMkLst>
            <pc:docMk/>
            <pc:sldMk cId="327160114" sldId="2145707295"/>
            <ac:spMk id="3" creationId="{70F9D89B-A3CC-BF79-6B7F-699AA5EFC515}"/>
          </ac:spMkLst>
        </pc:spChg>
        <pc:spChg chg="mod ord">
          <ac:chgData name="Andy Petherbridge" userId="69119507-4700-4ee6-827f-8c50a93140e8" providerId="ADAL" clId="{800401EF-7E15-4660-B766-EFECBC0CA7FC}" dt="2023-07-25T16:56:51.755" v="1416" actId="13244"/>
          <ac:spMkLst>
            <pc:docMk/>
            <pc:sldMk cId="327160114" sldId="2145707295"/>
            <ac:spMk id="4" creationId="{DF7149D2-9CFA-1FB0-A88E-BB821A690E77}"/>
          </ac:spMkLst>
        </pc:spChg>
        <pc:spChg chg="add del mod">
          <ac:chgData name="Andy Petherbridge" userId="69119507-4700-4ee6-827f-8c50a93140e8" providerId="ADAL" clId="{800401EF-7E15-4660-B766-EFECBC0CA7FC}" dt="2023-07-25T16:55:40.650" v="1413" actId="6264"/>
          <ac:spMkLst>
            <pc:docMk/>
            <pc:sldMk cId="327160114" sldId="2145707295"/>
            <ac:spMk id="5" creationId="{73920872-5B3B-5255-4B7F-DA286FE123C0}"/>
          </ac:spMkLst>
        </pc:spChg>
        <pc:spChg chg="add del mod">
          <ac:chgData name="Andy Petherbridge" userId="69119507-4700-4ee6-827f-8c50a93140e8" providerId="ADAL" clId="{800401EF-7E15-4660-B766-EFECBC0CA7FC}" dt="2023-07-25T16:55:40.650" v="1413" actId="6264"/>
          <ac:spMkLst>
            <pc:docMk/>
            <pc:sldMk cId="327160114" sldId="2145707295"/>
            <ac:spMk id="6" creationId="{5A2E056D-E074-3E05-F24E-1EBDF3ADA5B5}"/>
          </ac:spMkLst>
        </pc:spChg>
        <pc:spChg chg="add del mod">
          <ac:chgData name="Andy Petherbridge" userId="69119507-4700-4ee6-827f-8c50a93140e8" providerId="ADAL" clId="{800401EF-7E15-4660-B766-EFECBC0CA7FC}" dt="2023-07-25T16:55:40.650" v="1413" actId="6264"/>
          <ac:spMkLst>
            <pc:docMk/>
            <pc:sldMk cId="327160114" sldId="2145707295"/>
            <ac:spMk id="7" creationId="{4FBA900F-84C5-D4EF-F455-5752970F7113}"/>
          </ac:spMkLst>
        </pc:spChg>
        <pc:picChg chg="add del mod">
          <ac:chgData name="Andy Petherbridge" userId="69119507-4700-4ee6-827f-8c50a93140e8" providerId="ADAL" clId="{800401EF-7E15-4660-B766-EFECBC0CA7FC}" dt="2023-07-26T10:57:52.573" v="1628" actId="478"/>
          <ac:picMkLst>
            <pc:docMk/>
            <pc:sldMk cId="327160114" sldId="2145707295"/>
            <ac:picMk id="5" creationId="{581264D6-B070-FFF0-50EC-9A41BC30061F}"/>
          </ac:picMkLst>
        </pc:picChg>
        <pc:picChg chg="add del mod ord">
          <ac:chgData name="Andy Petherbridge" userId="69119507-4700-4ee6-827f-8c50a93140e8" providerId="ADAL" clId="{800401EF-7E15-4660-B766-EFECBC0CA7FC}" dt="2023-08-02T13:46:53.385" v="10710"/>
          <ac:picMkLst>
            <pc:docMk/>
            <pc:sldMk cId="327160114" sldId="2145707295"/>
            <ac:picMk id="6" creationId="{3009F57E-CFE9-6E09-94BE-DE456EAD634F}"/>
          </ac:picMkLst>
        </pc:picChg>
        <pc:picChg chg="add del mod">
          <ac:chgData name="Andy Petherbridge" userId="69119507-4700-4ee6-827f-8c50a93140e8" providerId="ADAL" clId="{800401EF-7E15-4660-B766-EFECBC0CA7FC}" dt="2023-08-01T12:21:44.971" v="8141"/>
          <ac:picMkLst>
            <pc:docMk/>
            <pc:sldMk cId="327160114" sldId="2145707295"/>
            <ac:picMk id="6" creationId="{67F257A0-3BFC-495F-074F-36806EE46A32}"/>
          </ac:picMkLst>
        </pc:picChg>
        <pc:picChg chg="add del mod">
          <ac:chgData name="Andy Petherbridge" userId="69119507-4700-4ee6-827f-8c50a93140e8" providerId="ADAL" clId="{800401EF-7E15-4660-B766-EFECBC0CA7FC}" dt="2023-08-02T13:48:24.479" v="10953"/>
          <ac:picMkLst>
            <pc:docMk/>
            <pc:sldMk cId="327160114" sldId="2145707295"/>
            <ac:picMk id="7" creationId="{892AD0C5-EA09-1629-CC5F-7CAA5A10BE53}"/>
          </ac:picMkLst>
        </pc:picChg>
        <pc:picChg chg="add del mod ord">
          <ac:chgData name="Andy Petherbridge" userId="69119507-4700-4ee6-827f-8c50a93140e8" providerId="ADAL" clId="{800401EF-7E15-4660-B766-EFECBC0CA7FC}" dt="2023-08-01T12:22:07.966" v="8142"/>
          <ac:picMkLst>
            <pc:docMk/>
            <pc:sldMk cId="327160114" sldId="2145707295"/>
            <ac:picMk id="9" creationId="{73378419-80EC-6BD5-115F-9ECF368FB3AC}"/>
          </ac:picMkLst>
        </pc:picChg>
        <pc:picChg chg="add del mod">
          <ac:chgData name="Andy Petherbridge" userId="69119507-4700-4ee6-827f-8c50a93140e8" providerId="ADAL" clId="{800401EF-7E15-4660-B766-EFECBC0CA7FC}" dt="2023-08-01T12:22:14.406" v="8144"/>
          <ac:picMkLst>
            <pc:docMk/>
            <pc:sldMk cId="327160114" sldId="2145707295"/>
            <ac:picMk id="10" creationId="{660A7634-C8EB-7853-EF02-B35385471C98}"/>
          </ac:picMkLst>
        </pc:picChg>
        <pc:picChg chg="add del mod ord">
          <ac:chgData name="Andy Petherbridge" userId="69119507-4700-4ee6-827f-8c50a93140e8" providerId="ADAL" clId="{800401EF-7E15-4660-B766-EFECBC0CA7FC}" dt="2023-08-02T13:49:01.465" v="10954"/>
          <ac:picMkLst>
            <pc:docMk/>
            <pc:sldMk cId="327160114" sldId="2145707295"/>
            <ac:picMk id="11" creationId="{A9F3983F-C07E-A457-F465-13A9288DA97C}"/>
          </ac:picMkLst>
        </pc:picChg>
        <pc:picChg chg="add del mod">
          <ac:chgData name="Andy Petherbridge" userId="69119507-4700-4ee6-827f-8c50a93140e8" providerId="ADAL" clId="{800401EF-7E15-4660-B766-EFECBC0CA7FC}" dt="2023-08-02T13:49:03.132" v="10956"/>
          <ac:picMkLst>
            <pc:docMk/>
            <pc:sldMk cId="327160114" sldId="2145707295"/>
            <ac:picMk id="12" creationId="{19EC9FAB-83C2-9655-D138-428AF9C92F0B}"/>
          </ac:picMkLst>
        </pc:picChg>
        <pc:picChg chg="add del mod ord">
          <ac:chgData name="Andy Petherbridge" userId="69119507-4700-4ee6-827f-8c50a93140e8" providerId="ADAL" clId="{800401EF-7E15-4660-B766-EFECBC0CA7FC}" dt="2023-08-01T12:24:00.554" v="8145"/>
          <ac:picMkLst>
            <pc:docMk/>
            <pc:sldMk cId="327160114" sldId="2145707295"/>
            <ac:picMk id="13" creationId="{B66A424B-8069-0C5D-623C-356BC3D6A079}"/>
          </ac:picMkLst>
        </pc:picChg>
        <pc:picChg chg="add del mod">
          <ac:chgData name="Andy Petherbridge" userId="69119507-4700-4ee6-827f-8c50a93140e8" providerId="ADAL" clId="{800401EF-7E15-4660-B766-EFECBC0CA7FC}" dt="2023-08-01T12:24:15.612" v="8147"/>
          <ac:picMkLst>
            <pc:docMk/>
            <pc:sldMk cId="327160114" sldId="2145707295"/>
            <ac:picMk id="14" creationId="{E6D1D782-9F14-80E9-A83D-CE659CA307EB}"/>
          </ac:picMkLst>
        </pc:picChg>
        <pc:picChg chg="add del mod ord">
          <ac:chgData name="Andy Petherbridge" userId="69119507-4700-4ee6-827f-8c50a93140e8" providerId="ADAL" clId="{800401EF-7E15-4660-B766-EFECBC0CA7FC}" dt="2023-08-02T13:51:18.981" v="10957"/>
          <ac:picMkLst>
            <pc:docMk/>
            <pc:sldMk cId="327160114" sldId="2145707295"/>
            <ac:picMk id="15" creationId="{A79074DB-5539-7412-F6D4-826AA452E1D5}"/>
          </ac:picMkLst>
        </pc:picChg>
        <pc:picChg chg="add mod">
          <ac:chgData name="Andy Petherbridge" userId="69119507-4700-4ee6-827f-8c50a93140e8" providerId="ADAL" clId="{800401EF-7E15-4660-B766-EFECBC0CA7FC}" dt="2023-08-02T13:51:18.981" v="10957"/>
          <ac:picMkLst>
            <pc:docMk/>
            <pc:sldMk cId="327160114" sldId="2145707295"/>
            <ac:picMk id="16" creationId="{701EB32D-E973-1CC7-CA5E-DF9FA51DB628}"/>
          </ac:picMkLst>
        </pc:picChg>
        <pc:picChg chg="add del mod ord">
          <ac:chgData name="Andy Petherbridge" userId="69119507-4700-4ee6-827f-8c50a93140e8" providerId="ADAL" clId="{800401EF-7E15-4660-B766-EFECBC0CA7FC}" dt="2023-08-01T12:26:32.247" v="8148"/>
          <ac:picMkLst>
            <pc:docMk/>
            <pc:sldMk cId="327160114" sldId="2145707295"/>
            <ac:picMk id="17" creationId="{92C1EBED-81A1-2C3A-9384-F053293B4F95}"/>
          </ac:picMkLst>
        </pc:picChg>
        <pc:picChg chg="add del mod">
          <ac:chgData name="Andy Petherbridge" userId="69119507-4700-4ee6-827f-8c50a93140e8" providerId="ADAL" clId="{800401EF-7E15-4660-B766-EFECBC0CA7FC}" dt="2023-08-02T13:45:14.471" v="10709"/>
          <ac:picMkLst>
            <pc:docMk/>
            <pc:sldMk cId="327160114" sldId="2145707295"/>
            <ac:picMk id="18" creationId="{01F20478-262D-DFB2-B5EC-4A32C8A6566E}"/>
          </ac:picMkLst>
        </pc:picChg>
      </pc:sldChg>
      <pc:sldChg chg="addSp delSp modSp mod ord modTransition delAnim modAnim modNotesTx">
        <pc:chgData name="Andy Petherbridge" userId="69119507-4700-4ee6-827f-8c50a93140e8" providerId="ADAL" clId="{800401EF-7E15-4660-B766-EFECBC0CA7FC}" dt="2023-08-02T15:58:53.849" v="11061" actId="1076"/>
        <pc:sldMkLst>
          <pc:docMk/>
          <pc:sldMk cId="394845357" sldId="2145707296"/>
        </pc:sldMkLst>
        <pc:spChg chg="mod ord modVis">
          <ac:chgData name="Andy Petherbridge" userId="69119507-4700-4ee6-827f-8c50a93140e8" providerId="ADAL" clId="{800401EF-7E15-4660-B766-EFECBC0CA7FC}" dt="2023-07-26T10:37:09.856" v="1582" actId="13244"/>
          <ac:spMkLst>
            <pc:docMk/>
            <pc:sldMk cId="394845357" sldId="2145707296"/>
            <ac:spMk id="2" creationId="{E65B90D4-7BC3-50D2-EF34-5B0FCC2C72C9}"/>
          </ac:spMkLst>
        </pc:spChg>
        <pc:spChg chg="mod">
          <ac:chgData name="Andy Petherbridge" userId="69119507-4700-4ee6-827f-8c50a93140e8" providerId="ADAL" clId="{800401EF-7E15-4660-B766-EFECBC0CA7FC}" dt="2023-07-26T10:40:58.010" v="1610" actId="13244"/>
          <ac:spMkLst>
            <pc:docMk/>
            <pc:sldMk cId="394845357" sldId="2145707296"/>
            <ac:spMk id="9" creationId="{07B280EB-060F-463C-7D54-F179F5326331}"/>
          </ac:spMkLst>
        </pc:spChg>
        <pc:spChg chg="mod">
          <ac:chgData name="Andy Petherbridge" userId="69119507-4700-4ee6-827f-8c50a93140e8" providerId="ADAL" clId="{800401EF-7E15-4660-B766-EFECBC0CA7FC}" dt="2023-07-26T10:37:35.075" v="1589" actId="13244"/>
          <ac:spMkLst>
            <pc:docMk/>
            <pc:sldMk cId="394845357" sldId="2145707296"/>
            <ac:spMk id="10" creationId="{2526BBA9-5B43-2BD6-D1D8-FCF737A62207}"/>
          </ac:spMkLst>
        </pc:spChg>
        <pc:spChg chg="mod ord">
          <ac:chgData name="Andy Petherbridge" userId="69119507-4700-4ee6-827f-8c50a93140e8" providerId="ADAL" clId="{800401EF-7E15-4660-B766-EFECBC0CA7FC}" dt="2023-07-26T10:48:46.458" v="1616" actId="20577"/>
          <ac:spMkLst>
            <pc:docMk/>
            <pc:sldMk cId="394845357" sldId="2145707296"/>
            <ac:spMk id="11" creationId="{ADCEDB55-92D0-54F2-5816-F72D2B1161BC}"/>
          </ac:spMkLst>
        </pc:spChg>
        <pc:spChg chg="mod ord modVis">
          <ac:chgData name="Andy Petherbridge" userId="69119507-4700-4ee6-827f-8c50a93140e8" providerId="ADAL" clId="{800401EF-7E15-4660-B766-EFECBC0CA7FC}" dt="2023-07-26T10:38:52.450" v="1596" actId="13244"/>
          <ac:spMkLst>
            <pc:docMk/>
            <pc:sldMk cId="394845357" sldId="2145707296"/>
            <ac:spMk id="12" creationId="{168B807D-EF0D-BD08-3611-5E6EFD6E8B35}"/>
          </ac:spMkLst>
        </pc:spChg>
        <pc:spChg chg="mod ord modVis">
          <ac:chgData name="Andy Petherbridge" userId="69119507-4700-4ee6-827f-8c50a93140e8" providerId="ADAL" clId="{800401EF-7E15-4660-B766-EFECBC0CA7FC}" dt="2023-07-26T10:38:59.867" v="1597" actId="13244"/>
          <ac:spMkLst>
            <pc:docMk/>
            <pc:sldMk cId="394845357" sldId="2145707296"/>
            <ac:spMk id="15" creationId="{9C0C59C8-D823-8643-42FF-4DE69CFBC3B6}"/>
          </ac:spMkLst>
        </pc:spChg>
        <pc:spChg chg="mod">
          <ac:chgData name="Andy Petherbridge" userId="69119507-4700-4ee6-827f-8c50a93140e8" providerId="ADAL" clId="{800401EF-7E15-4660-B766-EFECBC0CA7FC}" dt="2023-07-26T10:40:04.804" v="1605" actId="13244"/>
          <ac:spMkLst>
            <pc:docMk/>
            <pc:sldMk cId="394845357" sldId="2145707296"/>
            <ac:spMk id="16" creationId="{824A0969-5233-E5F2-B232-DAAD61E512F3}"/>
          </ac:spMkLst>
        </pc:spChg>
        <pc:spChg chg="mod ord modVis">
          <ac:chgData name="Andy Petherbridge" userId="69119507-4700-4ee6-827f-8c50a93140e8" providerId="ADAL" clId="{800401EF-7E15-4660-B766-EFECBC0CA7FC}" dt="2023-07-26T10:39:23.204" v="1598" actId="13244"/>
          <ac:spMkLst>
            <pc:docMk/>
            <pc:sldMk cId="394845357" sldId="2145707296"/>
            <ac:spMk id="18" creationId="{555B659B-7CDF-69B8-3CCC-AD178CDF6B6C}"/>
          </ac:spMkLst>
        </pc:spChg>
        <pc:spChg chg="mod">
          <ac:chgData name="Andy Petherbridge" userId="69119507-4700-4ee6-827f-8c50a93140e8" providerId="ADAL" clId="{800401EF-7E15-4660-B766-EFECBC0CA7FC}" dt="2023-07-26T10:06:29.348" v="1546" actId="962"/>
          <ac:spMkLst>
            <pc:docMk/>
            <pc:sldMk cId="394845357" sldId="2145707296"/>
            <ac:spMk id="29" creationId="{DCE61B45-EB68-C826-0236-BB9BE2BB7FEF}"/>
          </ac:spMkLst>
        </pc:spChg>
        <pc:spChg chg="mod">
          <ac:chgData name="Andy Petherbridge" userId="69119507-4700-4ee6-827f-8c50a93140e8" providerId="ADAL" clId="{800401EF-7E15-4660-B766-EFECBC0CA7FC}" dt="2023-07-26T10:07:11.340" v="1550" actId="962"/>
          <ac:spMkLst>
            <pc:docMk/>
            <pc:sldMk cId="394845357" sldId="2145707296"/>
            <ac:spMk id="35" creationId="{1113ECE2-E5AE-21AF-1537-8DFBAC9441D6}"/>
          </ac:spMkLst>
        </pc:spChg>
        <pc:spChg chg="mod">
          <ac:chgData name="Andy Petherbridge" userId="69119507-4700-4ee6-827f-8c50a93140e8" providerId="ADAL" clId="{800401EF-7E15-4660-B766-EFECBC0CA7FC}" dt="2023-07-26T10:07:00.863" v="1549" actId="962"/>
          <ac:spMkLst>
            <pc:docMk/>
            <pc:sldMk cId="394845357" sldId="2145707296"/>
            <ac:spMk id="36" creationId="{120616D0-D02B-7684-A5E9-097ED4DC3C7B}"/>
          </ac:spMkLst>
        </pc:spChg>
        <pc:spChg chg="mod">
          <ac:chgData name="Andy Petherbridge" userId="69119507-4700-4ee6-827f-8c50a93140e8" providerId="ADAL" clId="{800401EF-7E15-4660-B766-EFECBC0CA7FC}" dt="2023-07-26T10:06:42.210" v="1547" actId="962"/>
          <ac:spMkLst>
            <pc:docMk/>
            <pc:sldMk cId="394845357" sldId="2145707296"/>
            <ac:spMk id="37" creationId="{B168662A-1AEE-B9D7-D593-86A6E493FC0B}"/>
          </ac:spMkLst>
        </pc:spChg>
        <pc:spChg chg="mod">
          <ac:chgData name="Andy Petherbridge" userId="69119507-4700-4ee6-827f-8c50a93140e8" providerId="ADAL" clId="{800401EF-7E15-4660-B766-EFECBC0CA7FC}" dt="2023-07-26T10:06:50.612" v="1548" actId="962"/>
          <ac:spMkLst>
            <pc:docMk/>
            <pc:sldMk cId="394845357" sldId="2145707296"/>
            <ac:spMk id="38" creationId="{E8F1C731-D88C-D620-9C0A-0104DFC0F1BD}"/>
          </ac:spMkLst>
        </pc:spChg>
        <pc:spChg chg="mod">
          <ac:chgData name="Andy Petherbridge" userId="69119507-4700-4ee6-827f-8c50a93140e8" providerId="ADAL" clId="{800401EF-7E15-4660-B766-EFECBC0CA7FC}" dt="2023-07-26T10:06:00.302" v="1543" actId="962"/>
          <ac:spMkLst>
            <pc:docMk/>
            <pc:sldMk cId="394845357" sldId="2145707296"/>
            <ac:spMk id="39" creationId="{9EE982ED-2A3D-FEFD-C5E6-4FDED61112F5}"/>
          </ac:spMkLst>
        </pc:spChg>
        <pc:spChg chg="mod">
          <ac:chgData name="Andy Petherbridge" userId="69119507-4700-4ee6-827f-8c50a93140e8" providerId="ADAL" clId="{800401EF-7E15-4660-B766-EFECBC0CA7FC}" dt="2023-07-26T10:05:52.193" v="1542" actId="962"/>
          <ac:spMkLst>
            <pc:docMk/>
            <pc:sldMk cId="394845357" sldId="2145707296"/>
            <ac:spMk id="40" creationId="{547CD517-480B-5BD1-86CD-504C82D6D314}"/>
          </ac:spMkLst>
        </pc:spChg>
        <pc:spChg chg="mod">
          <ac:chgData name="Andy Petherbridge" userId="69119507-4700-4ee6-827f-8c50a93140e8" providerId="ADAL" clId="{800401EF-7E15-4660-B766-EFECBC0CA7FC}" dt="2023-07-26T10:06:12.523" v="1544" actId="962"/>
          <ac:spMkLst>
            <pc:docMk/>
            <pc:sldMk cId="394845357" sldId="2145707296"/>
            <ac:spMk id="43" creationId="{5A0A86F7-4984-AE35-8151-FA6296334AE7}"/>
          </ac:spMkLst>
        </pc:spChg>
        <pc:spChg chg="mod">
          <ac:chgData name="Andy Petherbridge" userId="69119507-4700-4ee6-827f-8c50a93140e8" providerId="ADAL" clId="{800401EF-7E15-4660-B766-EFECBC0CA7FC}" dt="2023-07-26T10:06:22.293" v="1545" actId="962"/>
          <ac:spMkLst>
            <pc:docMk/>
            <pc:sldMk cId="394845357" sldId="2145707296"/>
            <ac:spMk id="44" creationId="{299CC9D9-51FD-9F91-D007-FD88A8C15BB0}"/>
          </ac:spMkLst>
        </pc:spChg>
        <pc:spChg chg="mod ord topLvl modVis">
          <ac:chgData name="Andy Petherbridge" userId="69119507-4700-4ee6-827f-8c50a93140e8" providerId="ADAL" clId="{800401EF-7E15-4660-B766-EFECBC0CA7FC}" dt="2023-07-26T10:34:10.531" v="1554" actId="13244"/>
          <ac:spMkLst>
            <pc:docMk/>
            <pc:sldMk cId="394845357" sldId="2145707296"/>
            <ac:spMk id="1089" creationId="{D21E95BD-A80C-A430-335E-37FA4E03B326}"/>
          </ac:spMkLst>
        </pc:spChg>
        <pc:spChg chg="mod ord topLvl modVis">
          <ac:chgData name="Andy Petherbridge" userId="69119507-4700-4ee6-827f-8c50a93140e8" providerId="ADAL" clId="{800401EF-7E15-4660-B766-EFECBC0CA7FC}" dt="2023-07-26T10:39:32.865" v="1599" actId="13244"/>
          <ac:spMkLst>
            <pc:docMk/>
            <pc:sldMk cId="394845357" sldId="2145707296"/>
            <ac:spMk id="1108" creationId="{2DBE05EF-C736-A819-A6CD-5D6CF0103EFB}"/>
          </ac:spMkLst>
        </pc:spChg>
        <pc:spChg chg="mod ord topLvl modVis">
          <ac:chgData name="Andy Petherbridge" userId="69119507-4700-4ee6-827f-8c50a93140e8" providerId="ADAL" clId="{800401EF-7E15-4660-B766-EFECBC0CA7FC}" dt="2023-07-26T10:39:53.112" v="1604" actId="13244"/>
          <ac:spMkLst>
            <pc:docMk/>
            <pc:sldMk cId="394845357" sldId="2145707296"/>
            <ac:spMk id="1109" creationId="{C4BC4E76-16A0-65A7-6757-62C79FF9677A}"/>
          </ac:spMkLst>
        </pc:spChg>
        <pc:spChg chg="mod ord topLvl modVis">
          <ac:chgData name="Andy Petherbridge" userId="69119507-4700-4ee6-827f-8c50a93140e8" providerId="ADAL" clId="{800401EF-7E15-4660-B766-EFECBC0CA7FC}" dt="2023-07-26T10:38:26.372" v="1593" actId="13244"/>
          <ac:spMkLst>
            <pc:docMk/>
            <pc:sldMk cId="394845357" sldId="2145707296"/>
            <ac:spMk id="1129" creationId="{45C581E1-62DB-037A-6E29-E9578432A0A1}"/>
          </ac:spMkLst>
        </pc:spChg>
        <pc:spChg chg="mod ord topLvl modVis">
          <ac:chgData name="Andy Petherbridge" userId="69119507-4700-4ee6-827f-8c50a93140e8" providerId="ADAL" clId="{800401EF-7E15-4660-B766-EFECBC0CA7FC}" dt="2023-07-26T10:38:33.413" v="1594" actId="13244"/>
          <ac:spMkLst>
            <pc:docMk/>
            <pc:sldMk cId="394845357" sldId="2145707296"/>
            <ac:spMk id="1139" creationId="{D93B3EEA-00D9-5F65-4448-6F0D708C742B}"/>
          </ac:spMkLst>
        </pc:spChg>
        <pc:spChg chg="mod ord topLvl modVis">
          <ac:chgData name="Andy Petherbridge" userId="69119507-4700-4ee6-827f-8c50a93140e8" providerId="ADAL" clId="{800401EF-7E15-4660-B766-EFECBC0CA7FC}" dt="2023-07-26T10:38:36.510" v="1595" actId="13244"/>
          <ac:spMkLst>
            <pc:docMk/>
            <pc:sldMk cId="394845357" sldId="2145707296"/>
            <ac:spMk id="1140" creationId="{C7BF6C6F-2493-34C3-ADD2-C94260579B36}"/>
          </ac:spMkLst>
        </pc:spChg>
        <pc:grpChg chg="mod">
          <ac:chgData name="Andy Petherbridge" userId="69119507-4700-4ee6-827f-8c50a93140e8" providerId="ADAL" clId="{800401EF-7E15-4660-B766-EFECBC0CA7FC}" dt="2023-07-26T10:37:12.040" v="1583" actId="13244"/>
          <ac:grpSpMkLst>
            <pc:docMk/>
            <pc:sldMk cId="394845357" sldId="2145707296"/>
            <ac:grpSpMk id="28" creationId="{2A71D689-05D9-DB9B-21FE-9E0DFEE98DFD}"/>
          </ac:grpSpMkLst>
        </pc:grpChg>
        <pc:grpChg chg="del">
          <ac:chgData name="Andy Petherbridge" userId="69119507-4700-4ee6-827f-8c50a93140e8" providerId="ADAL" clId="{800401EF-7E15-4660-B766-EFECBC0CA7FC}" dt="2023-07-25T16:09:38.235" v="1107" actId="165"/>
          <ac:grpSpMkLst>
            <pc:docMk/>
            <pc:sldMk cId="394845357" sldId="2145707296"/>
            <ac:grpSpMk id="1112" creationId="{74244C59-E18B-C15F-7EC7-A9A14FFFED6C}"/>
          </ac:grpSpMkLst>
        </pc:grpChg>
        <pc:grpChg chg="del">
          <ac:chgData name="Andy Petherbridge" userId="69119507-4700-4ee6-827f-8c50a93140e8" providerId="ADAL" clId="{800401EF-7E15-4660-B766-EFECBC0CA7FC}" dt="2023-07-25T16:09:52.972" v="1110" actId="165"/>
          <ac:grpSpMkLst>
            <pc:docMk/>
            <pc:sldMk cId="394845357" sldId="2145707296"/>
            <ac:grpSpMk id="1149" creationId="{BE856DC2-440B-D757-5509-6176CFE14F93}"/>
          </ac:grpSpMkLst>
        </pc:grpChg>
        <pc:grpChg chg="del">
          <ac:chgData name="Andy Petherbridge" userId="69119507-4700-4ee6-827f-8c50a93140e8" providerId="ADAL" clId="{800401EF-7E15-4660-B766-EFECBC0CA7FC}" dt="2023-07-25T16:09:48.333" v="1109" actId="165"/>
          <ac:grpSpMkLst>
            <pc:docMk/>
            <pc:sldMk cId="394845357" sldId="2145707296"/>
            <ac:grpSpMk id="1150" creationId="{E931B52F-7FA0-E716-12AA-EA58772FCEDC}"/>
          </ac:grpSpMkLst>
        </pc:grpChg>
        <pc:grpChg chg="del">
          <ac:chgData name="Andy Petherbridge" userId="69119507-4700-4ee6-827f-8c50a93140e8" providerId="ADAL" clId="{800401EF-7E15-4660-B766-EFECBC0CA7FC}" dt="2023-07-25T16:09:44.272" v="1108" actId="165"/>
          <ac:grpSpMkLst>
            <pc:docMk/>
            <pc:sldMk cId="394845357" sldId="2145707296"/>
            <ac:grpSpMk id="1151" creationId="{FBDFC4A5-5C53-05B5-8A63-3C622837545E}"/>
          </ac:grpSpMkLst>
        </pc:grpChg>
        <pc:grpChg chg="del">
          <ac:chgData name="Andy Petherbridge" userId="69119507-4700-4ee6-827f-8c50a93140e8" providerId="ADAL" clId="{800401EF-7E15-4660-B766-EFECBC0CA7FC}" dt="2023-07-25T16:09:56.806" v="1111" actId="165"/>
          <ac:grpSpMkLst>
            <pc:docMk/>
            <pc:sldMk cId="394845357" sldId="2145707296"/>
            <ac:grpSpMk id="1154" creationId="{14DCB970-7237-CB79-E5FD-320C5289AAD7}"/>
          </ac:grpSpMkLst>
        </pc:grpChg>
        <pc:grpChg chg="del">
          <ac:chgData name="Andy Petherbridge" userId="69119507-4700-4ee6-827f-8c50a93140e8" providerId="ADAL" clId="{800401EF-7E15-4660-B766-EFECBC0CA7FC}" dt="2023-07-25T16:10:02.032" v="1112" actId="165"/>
          <ac:grpSpMkLst>
            <pc:docMk/>
            <pc:sldMk cId="394845357" sldId="2145707296"/>
            <ac:grpSpMk id="1155" creationId="{84668EB0-AAE6-1321-518D-88C31A482AE4}"/>
          </ac:grpSpMkLst>
        </pc:grpChg>
        <pc:picChg chg="add del mod">
          <ac:chgData name="Andy Petherbridge" userId="69119507-4700-4ee6-827f-8c50a93140e8" providerId="ADAL" clId="{800401EF-7E15-4660-B766-EFECBC0CA7FC}" dt="2023-07-26T12:55:37.434" v="3550" actId="478"/>
          <ac:picMkLst>
            <pc:docMk/>
            <pc:sldMk cId="394845357" sldId="2145707296"/>
            <ac:picMk id="3" creationId="{0A69F77F-F2AE-CC22-1217-F467BA8D5EE5}"/>
          </ac:picMkLst>
        </pc:picChg>
        <pc:picChg chg="add del mod">
          <ac:chgData name="Andy Petherbridge" userId="69119507-4700-4ee6-827f-8c50a93140e8" providerId="ADAL" clId="{800401EF-7E15-4660-B766-EFECBC0CA7FC}" dt="2023-08-02T13:52:01.372" v="10960"/>
          <ac:picMkLst>
            <pc:docMk/>
            <pc:sldMk cId="394845357" sldId="2145707296"/>
            <ac:picMk id="4" creationId="{8078BCF1-94EA-B6B7-465D-D5F34E8D5FA5}"/>
          </ac:picMkLst>
        </pc:picChg>
        <pc:picChg chg="add del mod">
          <ac:chgData name="Andy Petherbridge" userId="69119507-4700-4ee6-827f-8c50a93140e8" providerId="ADAL" clId="{800401EF-7E15-4660-B766-EFECBC0CA7FC}" dt="2023-08-01T12:26:54.830" v="8151"/>
          <ac:picMkLst>
            <pc:docMk/>
            <pc:sldMk cId="394845357" sldId="2145707296"/>
            <ac:picMk id="5" creationId="{1E027375-6A42-7EF7-5243-24EB30E79391}"/>
          </ac:picMkLst>
        </pc:picChg>
        <pc:picChg chg="add del mod">
          <ac:chgData name="Andy Petherbridge" userId="69119507-4700-4ee6-827f-8c50a93140e8" providerId="ADAL" clId="{800401EF-7E15-4660-B766-EFECBC0CA7FC}" dt="2023-08-02T13:52:03.062" v="10962"/>
          <ac:picMkLst>
            <pc:docMk/>
            <pc:sldMk cId="394845357" sldId="2145707296"/>
            <ac:picMk id="5" creationId="{EF73E2B3-DC9B-BDE7-F124-CDBB7B595236}"/>
          </ac:picMkLst>
        </pc:picChg>
        <pc:picChg chg="add del mod ord">
          <ac:chgData name="Andy Petherbridge" userId="69119507-4700-4ee6-827f-8c50a93140e8" providerId="ADAL" clId="{800401EF-7E15-4660-B766-EFECBC0CA7FC}" dt="2023-08-01T12:28:05.704" v="8152"/>
          <ac:picMkLst>
            <pc:docMk/>
            <pc:sldMk cId="394845357" sldId="2145707296"/>
            <ac:picMk id="8" creationId="{69B9620E-3F5A-DD77-D102-C38A5E45B6EB}"/>
          </ac:picMkLst>
        </pc:picChg>
        <pc:picChg chg="add del mod ord">
          <ac:chgData name="Andy Petherbridge" userId="69119507-4700-4ee6-827f-8c50a93140e8" providerId="ADAL" clId="{800401EF-7E15-4660-B766-EFECBC0CA7FC}" dt="2023-08-02T13:55:30.762" v="10963"/>
          <ac:picMkLst>
            <pc:docMk/>
            <pc:sldMk cId="394845357" sldId="2145707296"/>
            <ac:picMk id="8" creationId="{8A20CE0D-C199-5EE9-4F65-225AACB4D76D}"/>
          </ac:picMkLst>
        </pc:picChg>
        <pc:picChg chg="add mod">
          <ac:chgData name="Andy Petherbridge" userId="69119507-4700-4ee6-827f-8c50a93140e8" providerId="ADAL" clId="{800401EF-7E15-4660-B766-EFECBC0CA7FC}" dt="2023-08-02T15:58:53.849" v="11061" actId="1076"/>
          <ac:picMkLst>
            <pc:docMk/>
            <pc:sldMk cId="394845357" sldId="2145707296"/>
            <ac:picMk id="13" creationId="{493FAD70-5DB7-DCD8-12BE-4986904F2355}"/>
          </ac:picMkLst>
        </pc:picChg>
        <pc:picChg chg="add del mod">
          <ac:chgData name="Andy Petherbridge" userId="69119507-4700-4ee6-827f-8c50a93140e8" providerId="ADAL" clId="{800401EF-7E15-4660-B766-EFECBC0CA7FC}" dt="2023-08-01T12:28:40.055" v="8163"/>
          <ac:picMkLst>
            <pc:docMk/>
            <pc:sldMk cId="394845357" sldId="2145707296"/>
            <ac:picMk id="13" creationId="{9A2490C9-78A3-884C-9644-195A6F9DBCA2}"/>
          </ac:picMkLst>
        </pc:picChg>
        <pc:picChg chg="add del mod ord">
          <ac:chgData name="Andy Petherbridge" userId="69119507-4700-4ee6-827f-8c50a93140e8" providerId="ADAL" clId="{800401EF-7E15-4660-B766-EFECBC0CA7FC}" dt="2023-08-01T12:32:10.941" v="8164"/>
          <ac:picMkLst>
            <pc:docMk/>
            <pc:sldMk cId="394845357" sldId="2145707296"/>
            <ac:picMk id="20" creationId="{DF99C559-F1F5-C6EE-BA05-42AC5559DB0F}"/>
          </ac:picMkLst>
        </pc:picChg>
        <pc:picChg chg="add del mod">
          <ac:chgData name="Andy Petherbridge" userId="69119507-4700-4ee6-827f-8c50a93140e8" providerId="ADAL" clId="{800401EF-7E15-4660-B766-EFECBC0CA7FC}" dt="2023-08-01T14:35:45.094" v="10663" actId="478"/>
          <ac:picMkLst>
            <pc:docMk/>
            <pc:sldMk cId="394845357" sldId="2145707296"/>
            <ac:picMk id="21" creationId="{68FB5E54-D8FB-829A-5654-F3916FC98794}"/>
          </ac:picMkLst>
        </pc:picChg>
        <pc:cxnChg chg="mod ord topLvl modVis">
          <ac:chgData name="Andy Petherbridge" userId="69119507-4700-4ee6-827f-8c50a93140e8" providerId="ADAL" clId="{800401EF-7E15-4660-B766-EFECBC0CA7FC}" dt="2023-07-26T10:39:47.714" v="1602" actId="13244"/>
          <ac:cxnSpMkLst>
            <pc:docMk/>
            <pc:sldMk cId="394845357" sldId="2145707296"/>
            <ac:cxnSpMk id="55" creationId="{51FB9372-D52A-FF2E-C001-13266A7A8E72}"/>
          </ac:cxnSpMkLst>
        </pc:cxnChg>
        <pc:cxnChg chg="mod ord topLvl modVis">
          <ac:chgData name="Andy Petherbridge" userId="69119507-4700-4ee6-827f-8c50a93140e8" providerId="ADAL" clId="{800401EF-7E15-4660-B766-EFECBC0CA7FC}" dt="2023-07-26T10:39:37.920" v="1601" actId="13244"/>
          <ac:cxnSpMkLst>
            <pc:docMk/>
            <pc:sldMk cId="394845357" sldId="2145707296"/>
            <ac:cxnSpMk id="1028" creationId="{39C98CAF-6E1C-ED46-7709-F32B8F7078D6}"/>
          </ac:cxnSpMkLst>
        </pc:cxnChg>
        <pc:cxnChg chg="mod topLvl">
          <ac:chgData name="Andy Petherbridge" userId="69119507-4700-4ee6-827f-8c50a93140e8" providerId="ADAL" clId="{800401EF-7E15-4660-B766-EFECBC0CA7FC}" dt="2023-07-26T10:33:54.810" v="1552" actId="13244"/>
          <ac:cxnSpMkLst>
            <pc:docMk/>
            <pc:sldMk cId="394845357" sldId="2145707296"/>
            <ac:cxnSpMk id="1035" creationId="{D215BD29-9232-4879-D25C-DE14515E11BF}"/>
          </ac:cxnSpMkLst>
        </pc:cxnChg>
        <pc:cxnChg chg="mod">
          <ac:chgData name="Andy Petherbridge" userId="69119507-4700-4ee6-827f-8c50a93140e8" providerId="ADAL" clId="{800401EF-7E15-4660-B766-EFECBC0CA7FC}" dt="2023-07-26T10:37:20.144" v="1585" actId="13244"/>
          <ac:cxnSpMkLst>
            <pc:docMk/>
            <pc:sldMk cId="394845357" sldId="2145707296"/>
            <ac:cxnSpMk id="1036" creationId="{26C6CD6F-F0A4-0899-29E1-F84E15956F62}"/>
          </ac:cxnSpMkLst>
        </pc:cxnChg>
        <pc:cxnChg chg="mod">
          <ac:chgData name="Andy Petherbridge" userId="69119507-4700-4ee6-827f-8c50a93140e8" providerId="ADAL" clId="{800401EF-7E15-4660-B766-EFECBC0CA7FC}" dt="2023-07-26T10:37:17.722" v="1584" actId="13244"/>
          <ac:cxnSpMkLst>
            <pc:docMk/>
            <pc:sldMk cId="394845357" sldId="2145707296"/>
            <ac:cxnSpMk id="1059" creationId="{E3F6FED3-0271-3F70-AEDD-B40D9CCC9FDF}"/>
          </ac:cxnSpMkLst>
        </pc:cxnChg>
        <pc:cxnChg chg="mod ord topLvl modVis">
          <ac:chgData name="Andy Petherbridge" userId="69119507-4700-4ee6-827f-8c50a93140e8" providerId="ADAL" clId="{800401EF-7E15-4660-B766-EFECBC0CA7FC}" dt="2023-07-26T10:34:32.662" v="1558" actId="13244"/>
          <ac:cxnSpMkLst>
            <pc:docMk/>
            <pc:sldMk cId="394845357" sldId="2145707296"/>
            <ac:cxnSpMk id="1124" creationId="{365D4B31-2C5B-9F05-F2CD-885FF00ABBEC}"/>
          </ac:cxnSpMkLst>
        </pc:cxnChg>
        <pc:cxnChg chg="mod topLvl">
          <ac:chgData name="Andy Petherbridge" userId="69119507-4700-4ee6-827f-8c50a93140e8" providerId="ADAL" clId="{800401EF-7E15-4660-B766-EFECBC0CA7FC}" dt="2023-07-26T10:40:26.289" v="1607" actId="13244"/>
          <ac:cxnSpMkLst>
            <pc:docMk/>
            <pc:sldMk cId="394845357" sldId="2145707296"/>
            <ac:cxnSpMk id="1132" creationId="{B7BB79C2-57EC-8068-699A-415F9CF0126F}"/>
          </ac:cxnSpMkLst>
        </pc:cxnChg>
        <pc:cxnChg chg="mod topLvl">
          <ac:chgData name="Andy Petherbridge" userId="69119507-4700-4ee6-827f-8c50a93140e8" providerId="ADAL" clId="{800401EF-7E15-4660-B766-EFECBC0CA7FC}" dt="2023-07-26T10:40:11.655" v="1606" actId="13244"/>
          <ac:cxnSpMkLst>
            <pc:docMk/>
            <pc:sldMk cId="394845357" sldId="2145707296"/>
            <ac:cxnSpMk id="1135" creationId="{70AD75C0-2082-92DB-2079-CD6074E2C1A1}"/>
          </ac:cxnSpMkLst>
        </pc:cxnChg>
      </pc:sldChg>
      <pc:sldChg chg="addSp delSp modSp mod ord modTransition modAnim modNotesTx">
        <pc:chgData name="Andy Petherbridge" userId="69119507-4700-4ee6-827f-8c50a93140e8" providerId="ADAL" clId="{800401EF-7E15-4660-B766-EFECBC0CA7FC}" dt="2023-08-02T15:38:52.275" v="11014"/>
        <pc:sldMkLst>
          <pc:docMk/>
          <pc:sldMk cId="3556384098" sldId="2145707297"/>
        </pc:sldMkLst>
        <pc:spChg chg="mod ord modVis">
          <ac:chgData name="Andy Petherbridge" userId="69119507-4700-4ee6-827f-8c50a93140e8" providerId="ADAL" clId="{800401EF-7E15-4660-B766-EFECBC0CA7FC}" dt="2023-07-25T16:57:19.024" v="1417" actId="13244"/>
          <ac:spMkLst>
            <pc:docMk/>
            <pc:sldMk cId="3556384098" sldId="2145707297"/>
            <ac:spMk id="2" creationId="{929F22E3-834C-E409-C49D-D9C405CF95CC}"/>
          </ac:spMkLst>
        </pc:spChg>
        <pc:spChg chg="mod modVis">
          <ac:chgData name="Andy Petherbridge" userId="69119507-4700-4ee6-827f-8c50a93140e8" providerId="ADAL" clId="{800401EF-7E15-4660-B766-EFECBC0CA7FC}" dt="2023-08-01T09:06:45.351" v="4706" actId="20577"/>
          <ac:spMkLst>
            <pc:docMk/>
            <pc:sldMk cId="3556384098" sldId="2145707297"/>
            <ac:spMk id="3" creationId="{E3373494-F3F3-9917-19B3-11B9F042E828}"/>
          </ac:spMkLst>
        </pc:spChg>
        <pc:picChg chg="add del mod">
          <ac:chgData name="Andy Petherbridge" userId="69119507-4700-4ee6-827f-8c50a93140e8" providerId="ADAL" clId="{800401EF-7E15-4660-B766-EFECBC0CA7FC}" dt="2023-07-26T12:55:27.979" v="3547" actId="478"/>
          <ac:picMkLst>
            <pc:docMk/>
            <pc:sldMk cId="3556384098" sldId="2145707297"/>
            <ac:picMk id="4" creationId="{669D519D-6D1F-C9A7-5F33-D2AFC5C39787}"/>
          </ac:picMkLst>
        </pc:picChg>
        <pc:picChg chg="add del mod">
          <ac:chgData name="Andy Petherbridge" userId="69119507-4700-4ee6-827f-8c50a93140e8" providerId="ADAL" clId="{800401EF-7E15-4660-B766-EFECBC0CA7FC}" dt="2023-08-02T15:20:49.466" v="10969"/>
          <ac:picMkLst>
            <pc:docMk/>
            <pc:sldMk cId="3556384098" sldId="2145707297"/>
            <ac:picMk id="5" creationId="{F1BF4A87-6FE1-0F9A-0A60-540162FA5141}"/>
          </ac:picMkLst>
        </pc:picChg>
        <pc:picChg chg="add del mod ord">
          <ac:chgData name="Andy Petherbridge" userId="69119507-4700-4ee6-827f-8c50a93140e8" providerId="ADAL" clId="{800401EF-7E15-4660-B766-EFECBC0CA7FC}" dt="2023-08-02T15:23:01.624" v="10970"/>
          <ac:picMkLst>
            <pc:docMk/>
            <pc:sldMk cId="3556384098" sldId="2145707297"/>
            <ac:picMk id="9" creationId="{B4E20008-2D30-FC60-5A07-227567D463CA}"/>
          </ac:picMkLst>
        </pc:picChg>
        <pc:picChg chg="add mod">
          <ac:chgData name="Andy Petherbridge" userId="69119507-4700-4ee6-827f-8c50a93140e8" providerId="ADAL" clId="{800401EF-7E15-4660-B766-EFECBC0CA7FC}" dt="2023-08-02T15:23:01.624" v="10970"/>
          <ac:picMkLst>
            <pc:docMk/>
            <pc:sldMk cId="3556384098" sldId="2145707297"/>
            <ac:picMk id="10" creationId="{13F33FD2-8085-E397-E6CC-6B2FFE0F63C8}"/>
          </ac:picMkLst>
        </pc:picChg>
      </pc:sldChg>
      <pc:sldChg chg="addSp delSp modSp mod ord modTransition modAnim modNotesTx">
        <pc:chgData name="Andy Petherbridge" userId="69119507-4700-4ee6-827f-8c50a93140e8" providerId="ADAL" clId="{800401EF-7E15-4660-B766-EFECBC0CA7FC}" dt="2023-08-02T16:01:10.766" v="11067"/>
        <pc:sldMkLst>
          <pc:docMk/>
          <pc:sldMk cId="3256321208" sldId="2145707298"/>
        </pc:sldMkLst>
        <pc:spChg chg="mod ord modVis">
          <ac:chgData name="Andy Petherbridge" userId="69119507-4700-4ee6-827f-8c50a93140e8" providerId="ADAL" clId="{800401EF-7E15-4660-B766-EFECBC0CA7FC}" dt="2023-07-25T16:31:09.653" v="1174" actId="13244"/>
          <ac:spMkLst>
            <pc:docMk/>
            <pc:sldMk cId="3256321208" sldId="2145707298"/>
            <ac:spMk id="2" creationId="{F65CCE29-EA08-C07E-0278-6EB122516B2C}"/>
          </ac:spMkLst>
        </pc:spChg>
        <pc:spChg chg="mod modVis">
          <ac:chgData name="Andy Petherbridge" userId="69119507-4700-4ee6-827f-8c50a93140e8" providerId="ADAL" clId="{800401EF-7E15-4660-B766-EFECBC0CA7FC}" dt="2023-07-26T12:54:09.446" v="3511" actId="313"/>
          <ac:spMkLst>
            <pc:docMk/>
            <pc:sldMk cId="3256321208" sldId="2145707298"/>
            <ac:spMk id="3" creationId="{75768150-A942-6546-A1BA-867DB58AF46F}"/>
          </ac:spMkLst>
        </pc:spChg>
        <pc:spChg chg="mod ord modVis">
          <ac:chgData name="Andy Petherbridge" userId="69119507-4700-4ee6-827f-8c50a93140e8" providerId="ADAL" clId="{800401EF-7E15-4660-B766-EFECBC0CA7FC}" dt="2023-07-25T16:31:11.239" v="1175" actId="13244"/>
          <ac:spMkLst>
            <pc:docMk/>
            <pc:sldMk cId="3256321208" sldId="2145707298"/>
            <ac:spMk id="4" creationId="{47E94470-88CA-F7CD-CC89-7B00B6939A99}"/>
          </ac:spMkLst>
        </pc:spChg>
        <pc:picChg chg="add del mod">
          <ac:chgData name="Andy Petherbridge" userId="69119507-4700-4ee6-827f-8c50a93140e8" providerId="ADAL" clId="{800401EF-7E15-4660-B766-EFECBC0CA7FC}" dt="2023-07-26T12:55:26.570" v="3546" actId="478"/>
          <ac:picMkLst>
            <pc:docMk/>
            <pc:sldMk cId="3256321208" sldId="2145707298"/>
            <ac:picMk id="5" creationId="{4A37DD7C-2CD9-8333-013F-4ED59A0EACEF}"/>
          </ac:picMkLst>
        </pc:picChg>
        <pc:picChg chg="add del mod">
          <ac:chgData name="Andy Petherbridge" userId="69119507-4700-4ee6-827f-8c50a93140e8" providerId="ADAL" clId="{800401EF-7E15-4660-B766-EFECBC0CA7FC}" dt="2023-08-02T16:00:03.358" v="11066"/>
          <ac:picMkLst>
            <pc:docMk/>
            <pc:sldMk cId="3256321208" sldId="2145707298"/>
            <ac:picMk id="7" creationId="{DDEC6F79-ADF0-BA83-BF58-42343BD6159E}"/>
          </ac:picMkLst>
        </pc:picChg>
        <pc:picChg chg="add del mod ord">
          <ac:chgData name="Andy Petherbridge" userId="69119507-4700-4ee6-827f-8c50a93140e8" providerId="ADAL" clId="{800401EF-7E15-4660-B766-EFECBC0CA7FC}" dt="2023-08-02T16:01:10.766" v="11067"/>
          <ac:picMkLst>
            <pc:docMk/>
            <pc:sldMk cId="3256321208" sldId="2145707298"/>
            <ac:picMk id="11" creationId="{88C4A200-99C3-F518-BC5E-065205317BF7}"/>
          </ac:picMkLst>
        </pc:picChg>
        <pc:picChg chg="add mod">
          <ac:chgData name="Andy Petherbridge" userId="69119507-4700-4ee6-827f-8c50a93140e8" providerId="ADAL" clId="{800401EF-7E15-4660-B766-EFECBC0CA7FC}" dt="2023-08-02T16:01:10.766" v="11067"/>
          <ac:picMkLst>
            <pc:docMk/>
            <pc:sldMk cId="3256321208" sldId="2145707298"/>
            <ac:picMk id="12" creationId="{98E76FF3-7B07-4C2A-21CB-C98FB5D4754F}"/>
          </ac:picMkLst>
        </pc:picChg>
      </pc:sldChg>
      <pc:sldChg chg="addSp delSp modSp mod modTransition modNotesTx">
        <pc:chgData name="Andy Petherbridge" userId="69119507-4700-4ee6-827f-8c50a93140e8" providerId="ADAL" clId="{800401EF-7E15-4660-B766-EFECBC0CA7FC}" dt="2023-08-02T15:39:00.005" v="11017"/>
        <pc:sldMkLst>
          <pc:docMk/>
          <pc:sldMk cId="1793686420" sldId="2145707300"/>
        </pc:sldMkLst>
        <pc:spChg chg="del mod">
          <ac:chgData name="Andy Petherbridge" userId="69119507-4700-4ee6-827f-8c50a93140e8" providerId="ADAL" clId="{800401EF-7E15-4660-B766-EFECBC0CA7FC}" dt="2023-07-25T16:03:07.859" v="1002" actId="478"/>
          <ac:spMkLst>
            <pc:docMk/>
            <pc:sldMk cId="1793686420" sldId="2145707300"/>
            <ac:spMk id="3" creationId="{DF007D8C-B5D8-2283-BE9B-5DD895C97883}"/>
          </ac:spMkLst>
        </pc:spChg>
        <pc:spChg chg="mod">
          <ac:chgData name="Andy Petherbridge" userId="69119507-4700-4ee6-827f-8c50a93140e8" providerId="ADAL" clId="{800401EF-7E15-4660-B766-EFECBC0CA7FC}" dt="2023-07-26T12:54:13.740" v="3513" actId="313"/>
          <ac:spMkLst>
            <pc:docMk/>
            <pc:sldMk cId="1793686420" sldId="2145707300"/>
            <ac:spMk id="10" creationId="{EA0D9E3F-0802-86E5-9006-D4D04D08E810}"/>
          </ac:spMkLst>
        </pc:spChg>
        <pc:spChg chg="add mod ord">
          <ac:chgData name="Andy Petherbridge" userId="69119507-4700-4ee6-827f-8c50a93140e8" providerId="ADAL" clId="{800401EF-7E15-4660-B766-EFECBC0CA7FC}" dt="2023-07-25T16:31:17.545" v="1176" actId="13244"/>
          <ac:spMkLst>
            <pc:docMk/>
            <pc:sldMk cId="1793686420" sldId="2145707300"/>
            <ac:spMk id="11" creationId="{F16E647C-365B-8849-9A3C-2D27EB7ACE87}"/>
          </ac:spMkLst>
        </pc:spChg>
        <pc:spChg chg="add del mod">
          <ac:chgData name="Andy Petherbridge" userId="69119507-4700-4ee6-827f-8c50a93140e8" providerId="ADAL" clId="{800401EF-7E15-4660-B766-EFECBC0CA7FC}" dt="2023-07-25T16:03:10.328" v="1003" actId="478"/>
          <ac:spMkLst>
            <pc:docMk/>
            <pc:sldMk cId="1793686420" sldId="2145707300"/>
            <ac:spMk id="12" creationId="{CBD65A64-801A-1722-5373-5CDAEA0F4A51}"/>
          </ac:spMkLst>
        </pc:spChg>
        <pc:picChg chg="add del mod">
          <ac:chgData name="Andy Petherbridge" userId="69119507-4700-4ee6-827f-8c50a93140e8" providerId="ADAL" clId="{800401EF-7E15-4660-B766-EFECBC0CA7FC}" dt="2023-07-26T12:55:43.487" v="3552" actId="478"/>
          <ac:picMkLst>
            <pc:docMk/>
            <pc:sldMk cId="1793686420" sldId="2145707300"/>
            <ac:picMk id="2" creationId="{B7669194-CBF1-BC4E-4B04-3A02B672A103}"/>
          </ac:picMkLst>
        </pc:picChg>
        <pc:picChg chg="add mod">
          <ac:chgData name="Andy Petherbridge" userId="69119507-4700-4ee6-827f-8c50a93140e8" providerId="ADAL" clId="{800401EF-7E15-4660-B766-EFECBC0CA7FC}" dt="2023-08-02T15:27:43.922" v="10973"/>
          <ac:picMkLst>
            <pc:docMk/>
            <pc:sldMk cId="1793686420" sldId="2145707300"/>
            <ac:picMk id="4" creationId="{D2C31558-6BA8-9488-BCFC-F11AD0408B6F}"/>
          </ac:picMkLst>
        </pc:picChg>
        <pc:picChg chg="mod ord">
          <ac:chgData name="Andy Petherbridge" userId="69119507-4700-4ee6-827f-8c50a93140e8" providerId="ADAL" clId="{800401EF-7E15-4660-B766-EFECBC0CA7FC}" dt="2023-07-25T16:31:18.534" v="1177" actId="13244"/>
          <ac:picMkLst>
            <pc:docMk/>
            <pc:sldMk cId="1793686420" sldId="2145707300"/>
            <ac:picMk id="8" creationId="{C95490B3-08F0-49B8-46FD-ECCCBD0339F9}"/>
          </ac:picMkLst>
        </pc:picChg>
      </pc:sldChg>
      <pc:sldChg chg="addSp delSp modSp mod modTransition chgLayout modNotesTx">
        <pc:chgData name="Andy Petherbridge" userId="69119507-4700-4ee6-827f-8c50a93140e8" providerId="ADAL" clId="{800401EF-7E15-4660-B766-EFECBC0CA7FC}" dt="2023-08-02T15:39:05.294" v="11019"/>
        <pc:sldMkLst>
          <pc:docMk/>
          <pc:sldMk cId="3257243748" sldId="2145707301"/>
        </pc:sldMkLst>
        <pc:spChg chg="mod ord modVis">
          <ac:chgData name="Andy Petherbridge" userId="69119507-4700-4ee6-827f-8c50a93140e8" providerId="ADAL" clId="{800401EF-7E15-4660-B766-EFECBC0CA7FC}" dt="2023-07-25T16:44:19.924" v="1324" actId="6264"/>
          <ac:spMkLst>
            <pc:docMk/>
            <pc:sldMk cId="3257243748" sldId="2145707301"/>
            <ac:spMk id="2" creationId="{BA5E51C4-44B0-7DE7-5079-A2DC2ECCD373}"/>
          </ac:spMkLst>
        </pc:spChg>
        <pc:spChg chg="mod ord modVis">
          <ac:chgData name="Andy Petherbridge" userId="69119507-4700-4ee6-827f-8c50a93140e8" providerId="ADAL" clId="{800401EF-7E15-4660-B766-EFECBC0CA7FC}" dt="2023-07-26T12:54:18.186" v="3515" actId="313"/>
          <ac:spMkLst>
            <pc:docMk/>
            <pc:sldMk cId="3257243748" sldId="2145707301"/>
            <ac:spMk id="3" creationId="{63A0C9F0-5687-9612-BBBD-BBA2F46B2B74}"/>
          </ac:spMkLst>
        </pc:spChg>
        <pc:spChg chg="mod ord modVis">
          <ac:chgData name="Andy Petherbridge" userId="69119507-4700-4ee6-827f-8c50a93140e8" providerId="ADAL" clId="{800401EF-7E15-4660-B766-EFECBC0CA7FC}" dt="2023-07-25T16:44:19.924" v="1324" actId="6264"/>
          <ac:spMkLst>
            <pc:docMk/>
            <pc:sldMk cId="3257243748" sldId="2145707301"/>
            <ac:spMk id="10" creationId="{5238E04B-C1D5-F443-FD3A-9A5A790AAD1C}"/>
          </ac:spMkLst>
        </pc:spChg>
        <pc:spChg chg="mod ord modVis">
          <ac:chgData name="Andy Petherbridge" userId="69119507-4700-4ee6-827f-8c50a93140e8" providerId="ADAL" clId="{800401EF-7E15-4660-B766-EFECBC0CA7FC}" dt="2023-07-25T16:44:19.924" v="1324" actId="6264"/>
          <ac:spMkLst>
            <pc:docMk/>
            <pc:sldMk cId="3257243748" sldId="2145707301"/>
            <ac:spMk id="15" creationId="{D7462EF8-5BF7-036F-EF36-32D57B17312D}"/>
          </ac:spMkLst>
        </pc:spChg>
        <pc:spChg chg="mod ord modVis">
          <ac:chgData name="Andy Petherbridge" userId="69119507-4700-4ee6-827f-8c50a93140e8" providerId="ADAL" clId="{800401EF-7E15-4660-B766-EFECBC0CA7FC}" dt="2023-07-25T16:44:19.924" v="1324" actId="6264"/>
          <ac:spMkLst>
            <pc:docMk/>
            <pc:sldMk cId="3257243748" sldId="2145707301"/>
            <ac:spMk id="22" creationId="{60118152-0330-606C-88B5-870BA53A5D1D}"/>
          </ac:spMkLst>
        </pc:spChg>
        <pc:spChg chg="mod ord modVis">
          <ac:chgData name="Andy Petherbridge" userId="69119507-4700-4ee6-827f-8c50a93140e8" providerId="ADAL" clId="{800401EF-7E15-4660-B766-EFECBC0CA7FC}" dt="2023-07-25T16:44:19.924" v="1324" actId="6264"/>
          <ac:spMkLst>
            <pc:docMk/>
            <pc:sldMk cId="3257243748" sldId="2145707301"/>
            <ac:spMk id="23" creationId="{E358DDFF-5D0C-622E-398D-69F131802C22}"/>
          </ac:spMkLst>
        </pc:spChg>
        <pc:spChg chg="mod ord modVis">
          <ac:chgData name="Andy Petherbridge" userId="69119507-4700-4ee6-827f-8c50a93140e8" providerId="ADAL" clId="{800401EF-7E15-4660-B766-EFECBC0CA7FC}" dt="2023-07-25T16:44:24.889" v="1325" actId="13244"/>
          <ac:spMkLst>
            <pc:docMk/>
            <pc:sldMk cId="3257243748" sldId="2145707301"/>
            <ac:spMk id="24" creationId="{4BB10539-414D-C870-D567-18D2BEBA625D}"/>
          </ac:spMkLst>
        </pc:spChg>
        <pc:spChg chg="add del mod">
          <ac:chgData name="Andy Petherbridge" userId="69119507-4700-4ee6-827f-8c50a93140e8" providerId="ADAL" clId="{800401EF-7E15-4660-B766-EFECBC0CA7FC}" dt="2023-07-25T16:44:19.924" v="1324" actId="6264"/>
          <ac:spMkLst>
            <pc:docMk/>
            <pc:sldMk cId="3257243748" sldId="2145707301"/>
            <ac:spMk id="25" creationId="{99FBC94A-A3E2-88E9-EF6A-C6B562996B4C}"/>
          </ac:spMkLst>
        </pc:spChg>
        <pc:spChg chg="add del mod">
          <ac:chgData name="Andy Petherbridge" userId="69119507-4700-4ee6-827f-8c50a93140e8" providerId="ADAL" clId="{800401EF-7E15-4660-B766-EFECBC0CA7FC}" dt="2023-07-25T16:44:19.924" v="1324" actId="6264"/>
          <ac:spMkLst>
            <pc:docMk/>
            <pc:sldMk cId="3257243748" sldId="2145707301"/>
            <ac:spMk id="26" creationId="{8108F455-E1B2-5AA1-3468-6356AAFACF6E}"/>
          </ac:spMkLst>
        </pc:spChg>
        <pc:spChg chg="add del mod">
          <ac:chgData name="Andy Petherbridge" userId="69119507-4700-4ee6-827f-8c50a93140e8" providerId="ADAL" clId="{800401EF-7E15-4660-B766-EFECBC0CA7FC}" dt="2023-07-25T16:44:19.924" v="1324" actId="6264"/>
          <ac:spMkLst>
            <pc:docMk/>
            <pc:sldMk cId="3257243748" sldId="2145707301"/>
            <ac:spMk id="27" creationId="{6D30FDA2-6E67-169B-CA52-89F91B98471C}"/>
          </ac:spMkLst>
        </pc:spChg>
        <pc:spChg chg="add del mod">
          <ac:chgData name="Andy Petherbridge" userId="69119507-4700-4ee6-827f-8c50a93140e8" providerId="ADAL" clId="{800401EF-7E15-4660-B766-EFECBC0CA7FC}" dt="2023-07-25T16:44:19.924" v="1324" actId="6264"/>
          <ac:spMkLst>
            <pc:docMk/>
            <pc:sldMk cId="3257243748" sldId="2145707301"/>
            <ac:spMk id="28" creationId="{4D40EE41-5527-07B2-AA19-BF7F7630CF2F}"/>
          </ac:spMkLst>
        </pc:spChg>
        <pc:spChg chg="add del mod">
          <ac:chgData name="Andy Petherbridge" userId="69119507-4700-4ee6-827f-8c50a93140e8" providerId="ADAL" clId="{800401EF-7E15-4660-B766-EFECBC0CA7FC}" dt="2023-07-25T16:44:19.924" v="1324" actId="6264"/>
          <ac:spMkLst>
            <pc:docMk/>
            <pc:sldMk cId="3257243748" sldId="2145707301"/>
            <ac:spMk id="29" creationId="{8B19D47B-FD4E-3975-A661-EF9F52AC538D}"/>
          </ac:spMkLst>
        </pc:spChg>
        <pc:spChg chg="add del mod">
          <ac:chgData name="Andy Petherbridge" userId="69119507-4700-4ee6-827f-8c50a93140e8" providerId="ADAL" clId="{800401EF-7E15-4660-B766-EFECBC0CA7FC}" dt="2023-07-25T16:44:19.924" v="1324" actId="6264"/>
          <ac:spMkLst>
            <pc:docMk/>
            <pc:sldMk cId="3257243748" sldId="2145707301"/>
            <ac:spMk id="30" creationId="{0052ACF5-9270-B47C-3EE0-4D352EF739CB}"/>
          </ac:spMkLst>
        </pc:spChg>
        <pc:spChg chg="add del mod">
          <ac:chgData name="Andy Petherbridge" userId="69119507-4700-4ee6-827f-8c50a93140e8" providerId="ADAL" clId="{800401EF-7E15-4660-B766-EFECBC0CA7FC}" dt="2023-07-25T16:44:19.924" v="1324" actId="6264"/>
          <ac:spMkLst>
            <pc:docMk/>
            <pc:sldMk cId="3257243748" sldId="2145707301"/>
            <ac:spMk id="31" creationId="{C5A0CA3F-5749-2307-74BA-F27FABF0CD63}"/>
          </ac:spMkLst>
        </pc:spChg>
        <pc:picChg chg="add del mod">
          <ac:chgData name="Andy Petherbridge" userId="69119507-4700-4ee6-827f-8c50a93140e8" providerId="ADAL" clId="{800401EF-7E15-4660-B766-EFECBC0CA7FC}" dt="2023-07-26T12:55:49.665" v="3555" actId="478"/>
          <ac:picMkLst>
            <pc:docMk/>
            <pc:sldMk cId="3257243748" sldId="2145707301"/>
            <ac:picMk id="4" creationId="{C0F66F2F-44BC-84D3-1447-6C1D417F9B08}"/>
          </ac:picMkLst>
        </pc:picChg>
        <pc:picChg chg="add mod">
          <ac:chgData name="Andy Petherbridge" userId="69119507-4700-4ee6-827f-8c50a93140e8" providerId="ADAL" clId="{800401EF-7E15-4660-B766-EFECBC0CA7FC}" dt="2023-08-02T15:29:22.264" v="10975"/>
          <ac:picMkLst>
            <pc:docMk/>
            <pc:sldMk cId="3257243748" sldId="2145707301"/>
            <ac:picMk id="6" creationId="{835D5405-3B60-4496-42A5-03D9468DD234}"/>
          </ac:picMkLst>
        </pc:picChg>
      </pc:sldChg>
      <pc:sldChg chg="addSp delSp modSp mod modTransition chgLayout modNotesTx">
        <pc:chgData name="Andy Petherbridge" userId="69119507-4700-4ee6-827f-8c50a93140e8" providerId="ADAL" clId="{800401EF-7E15-4660-B766-EFECBC0CA7FC}" dt="2023-08-02T15:39:03.646" v="11018"/>
        <pc:sldMkLst>
          <pc:docMk/>
          <pc:sldMk cId="181278741" sldId="2145707302"/>
        </pc:sldMkLst>
        <pc:spChg chg="mod ord">
          <ac:chgData name="Andy Petherbridge" userId="69119507-4700-4ee6-827f-8c50a93140e8" providerId="ADAL" clId="{800401EF-7E15-4660-B766-EFECBC0CA7FC}" dt="2023-07-25T17:00:54.548" v="1492" actId="20577"/>
          <ac:spMkLst>
            <pc:docMk/>
            <pc:sldMk cId="181278741" sldId="2145707302"/>
            <ac:spMk id="2" creationId="{553575FE-4B3F-D7AD-4BB7-0D5CC4EA36E9}"/>
          </ac:spMkLst>
        </pc:spChg>
        <pc:spChg chg="mod ord">
          <ac:chgData name="Andy Petherbridge" userId="69119507-4700-4ee6-827f-8c50a93140e8" providerId="ADAL" clId="{800401EF-7E15-4660-B766-EFECBC0CA7FC}" dt="2023-07-25T16:43:16.421" v="1312" actId="6264"/>
          <ac:spMkLst>
            <pc:docMk/>
            <pc:sldMk cId="181278741" sldId="2145707302"/>
            <ac:spMk id="11" creationId="{7177CBA5-DD55-D122-CCDD-BD664549E767}"/>
          </ac:spMkLst>
        </pc:spChg>
        <pc:spChg chg="mod ord">
          <ac:chgData name="Andy Petherbridge" userId="69119507-4700-4ee6-827f-8c50a93140e8" providerId="ADAL" clId="{800401EF-7E15-4660-B766-EFECBC0CA7FC}" dt="2023-07-25T16:43:16.421" v="1312" actId="6264"/>
          <ac:spMkLst>
            <pc:docMk/>
            <pc:sldMk cId="181278741" sldId="2145707302"/>
            <ac:spMk id="12" creationId="{E517526D-A4CC-6A22-3767-C2E49050A8B2}"/>
          </ac:spMkLst>
        </pc:spChg>
        <pc:spChg chg="mod ord">
          <ac:chgData name="Andy Petherbridge" userId="69119507-4700-4ee6-827f-8c50a93140e8" providerId="ADAL" clId="{800401EF-7E15-4660-B766-EFECBC0CA7FC}" dt="2023-07-25T16:43:16.421" v="1312" actId="6264"/>
          <ac:spMkLst>
            <pc:docMk/>
            <pc:sldMk cId="181278741" sldId="2145707302"/>
            <ac:spMk id="13" creationId="{E6805223-81AA-5226-5344-F08ABBEF0954}"/>
          </ac:spMkLst>
        </pc:spChg>
        <pc:spChg chg="mod ord">
          <ac:chgData name="Andy Petherbridge" userId="69119507-4700-4ee6-827f-8c50a93140e8" providerId="ADAL" clId="{800401EF-7E15-4660-B766-EFECBC0CA7FC}" dt="2023-07-25T16:43:16.421" v="1312" actId="6264"/>
          <ac:spMkLst>
            <pc:docMk/>
            <pc:sldMk cId="181278741" sldId="2145707302"/>
            <ac:spMk id="14" creationId="{4787F94E-56B3-5158-8A7A-9F665086DA44}"/>
          </ac:spMkLst>
        </pc:spChg>
        <pc:spChg chg="mod ord">
          <ac:chgData name="Andy Petherbridge" userId="69119507-4700-4ee6-827f-8c50a93140e8" providerId="ADAL" clId="{800401EF-7E15-4660-B766-EFECBC0CA7FC}" dt="2023-07-25T16:43:16.446" v="1313" actId="27636"/>
          <ac:spMkLst>
            <pc:docMk/>
            <pc:sldMk cId="181278741" sldId="2145707302"/>
            <ac:spMk id="15" creationId="{0ADFD8A9-E334-2711-F395-B25ECFB919C3}"/>
          </ac:spMkLst>
        </pc:spChg>
        <pc:spChg chg="mod ord">
          <ac:chgData name="Andy Petherbridge" userId="69119507-4700-4ee6-827f-8c50a93140e8" providerId="ADAL" clId="{800401EF-7E15-4660-B766-EFECBC0CA7FC}" dt="2023-07-25T16:43:16.421" v="1312" actId="6264"/>
          <ac:spMkLst>
            <pc:docMk/>
            <pc:sldMk cId="181278741" sldId="2145707302"/>
            <ac:spMk id="16" creationId="{77F8E5D0-9673-F4C5-BAA7-AFE8008AD8B8}"/>
          </ac:spMkLst>
        </pc:spChg>
        <pc:spChg chg="mod ord">
          <ac:chgData name="Andy Petherbridge" userId="69119507-4700-4ee6-827f-8c50a93140e8" providerId="ADAL" clId="{800401EF-7E15-4660-B766-EFECBC0CA7FC}" dt="2023-07-25T16:43:16.421" v="1312" actId="6264"/>
          <ac:spMkLst>
            <pc:docMk/>
            <pc:sldMk cId="181278741" sldId="2145707302"/>
            <ac:spMk id="17" creationId="{D5D04094-CC13-D2D3-58FF-BB785C064059}"/>
          </ac:spMkLst>
        </pc:spChg>
        <pc:spChg chg="mod ord">
          <ac:chgData name="Andy Petherbridge" userId="69119507-4700-4ee6-827f-8c50a93140e8" providerId="ADAL" clId="{800401EF-7E15-4660-B766-EFECBC0CA7FC}" dt="2023-07-25T16:43:16.421" v="1312" actId="6264"/>
          <ac:spMkLst>
            <pc:docMk/>
            <pc:sldMk cId="181278741" sldId="2145707302"/>
            <ac:spMk id="18" creationId="{67ED012B-AF6C-37FB-C12E-10968803B3F8}"/>
          </ac:spMkLst>
        </pc:spChg>
        <pc:spChg chg="mod ord">
          <ac:chgData name="Andy Petherbridge" userId="69119507-4700-4ee6-827f-8c50a93140e8" providerId="ADAL" clId="{800401EF-7E15-4660-B766-EFECBC0CA7FC}" dt="2023-07-25T16:43:16.421" v="1312" actId="6264"/>
          <ac:spMkLst>
            <pc:docMk/>
            <pc:sldMk cId="181278741" sldId="2145707302"/>
            <ac:spMk id="19" creationId="{7AEF2E22-9FEE-2359-312F-F9C8B63B1141}"/>
          </ac:spMkLst>
        </pc:spChg>
        <pc:spChg chg="del mod ord">
          <ac:chgData name="Andy Petherbridge" userId="69119507-4700-4ee6-827f-8c50a93140e8" providerId="ADAL" clId="{800401EF-7E15-4660-B766-EFECBC0CA7FC}" dt="2023-07-25T16:43:56.258" v="1320" actId="478"/>
          <ac:spMkLst>
            <pc:docMk/>
            <pc:sldMk cId="181278741" sldId="2145707302"/>
            <ac:spMk id="20" creationId="{5BB8A584-B183-6C90-C510-478C3C2051B3}"/>
          </ac:spMkLst>
        </pc:spChg>
        <pc:spChg chg="add del mod">
          <ac:chgData name="Andy Petherbridge" userId="69119507-4700-4ee6-827f-8c50a93140e8" providerId="ADAL" clId="{800401EF-7E15-4660-B766-EFECBC0CA7FC}" dt="2023-07-25T16:43:16.421" v="1312" actId="6264"/>
          <ac:spMkLst>
            <pc:docMk/>
            <pc:sldMk cId="181278741" sldId="2145707302"/>
            <ac:spMk id="21" creationId="{C297B96A-853F-4E38-7F3F-DAB117F12A22}"/>
          </ac:spMkLst>
        </pc:spChg>
        <pc:spChg chg="add del mod">
          <ac:chgData name="Andy Petherbridge" userId="69119507-4700-4ee6-827f-8c50a93140e8" providerId="ADAL" clId="{800401EF-7E15-4660-B766-EFECBC0CA7FC}" dt="2023-07-25T16:43:16.421" v="1312" actId="6264"/>
          <ac:spMkLst>
            <pc:docMk/>
            <pc:sldMk cId="181278741" sldId="2145707302"/>
            <ac:spMk id="22" creationId="{D9A44F27-3474-3412-131E-4A75172167C5}"/>
          </ac:spMkLst>
        </pc:spChg>
        <pc:spChg chg="add del mod">
          <ac:chgData name="Andy Petherbridge" userId="69119507-4700-4ee6-827f-8c50a93140e8" providerId="ADAL" clId="{800401EF-7E15-4660-B766-EFECBC0CA7FC}" dt="2023-07-25T16:43:16.421" v="1312" actId="6264"/>
          <ac:spMkLst>
            <pc:docMk/>
            <pc:sldMk cId="181278741" sldId="2145707302"/>
            <ac:spMk id="23" creationId="{DEC0D0EE-5E16-1E0B-84A0-4369C52DE8D0}"/>
          </ac:spMkLst>
        </pc:spChg>
        <pc:spChg chg="add del mod">
          <ac:chgData name="Andy Petherbridge" userId="69119507-4700-4ee6-827f-8c50a93140e8" providerId="ADAL" clId="{800401EF-7E15-4660-B766-EFECBC0CA7FC}" dt="2023-07-25T16:43:16.421" v="1312" actId="6264"/>
          <ac:spMkLst>
            <pc:docMk/>
            <pc:sldMk cId="181278741" sldId="2145707302"/>
            <ac:spMk id="24" creationId="{C60001DC-1559-8D88-5190-2348921484F0}"/>
          </ac:spMkLst>
        </pc:spChg>
        <pc:spChg chg="add del mod">
          <ac:chgData name="Andy Petherbridge" userId="69119507-4700-4ee6-827f-8c50a93140e8" providerId="ADAL" clId="{800401EF-7E15-4660-B766-EFECBC0CA7FC}" dt="2023-07-25T16:43:16.421" v="1312" actId="6264"/>
          <ac:spMkLst>
            <pc:docMk/>
            <pc:sldMk cId="181278741" sldId="2145707302"/>
            <ac:spMk id="25" creationId="{F26791DF-6195-5F0C-EEF6-6BC56BC6F314}"/>
          </ac:spMkLst>
        </pc:spChg>
        <pc:spChg chg="add del mod">
          <ac:chgData name="Andy Petherbridge" userId="69119507-4700-4ee6-827f-8c50a93140e8" providerId="ADAL" clId="{800401EF-7E15-4660-B766-EFECBC0CA7FC}" dt="2023-07-25T16:43:16.421" v="1312" actId="6264"/>
          <ac:spMkLst>
            <pc:docMk/>
            <pc:sldMk cId="181278741" sldId="2145707302"/>
            <ac:spMk id="26" creationId="{B478A183-B94F-290A-998A-0A63FD8A3B09}"/>
          </ac:spMkLst>
        </pc:spChg>
        <pc:spChg chg="add del mod">
          <ac:chgData name="Andy Petherbridge" userId="69119507-4700-4ee6-827f-8c50a93140e8" providerId="ADAL" clId="{800401EF-7E15-4660-B766-EFECBC0CA7FC}" dt="2023-07-25T16:43:16.421" v="1312" actId="6264"/>
          <ac:spMkLst>
            <pc:docMk/>
            <pc:sldMk cId="181278741" sldId="2145707302"/>
            <ac:spMk id="27" creationId="{9C2C2183-8D99-0081-5045-CC6173FF1CB7}"/>
          </ac:spMkLst>
        </pc:spChg>
        <pc:spChg chg="add del mod">
          <ac:chgData name="Andy Petherbridge" userId="69119507-4700-4ee6-827f-8c50a93140e8" providerId="ADAL" clId="{800401EF-7E15-4660-B766-EFECBC0CA7FC}" dt="2023-07-25T16:43:16.421" v="1312" actId="6264"/>
          <ac:spMkLst>
            <pc:docMk/>
            <pc:sldMk cId="181278741" sldId="2145707302"/>
            <ac:spMk id="28" creationId="{C4C2280D-E119-3B79-A1A6-4530DCD9352D}"/>
          </ac:spMkLst>
        </pc:spChg>
        <pc:spChg chg="add del mod">
          <ac:chgData name="Andy Petherbridge" userId="69119507-4700-4ee6-827f-8c50a93140e8" providerId="ADAL" clId="{800401EF-7E15-4660-B766-EFECBC0CA7FC}" dt="2023-07-25T16:43:16.421" v="1312" actId="6264"/>
          <ac:spMkLst>
            <pc:docMk/>
            <pc:sldMk cId="181278741" sldId="2145707302"/>
            <ac:spMk id="29" creationId="{FA2269EA-3E5A-6F16-A0B4-D740AC507A71}"/>
          </ac:spMkLst>
        </pc:spChg>
        <pc:spChg chg="add del mod">
          <ac:chgData name="Andy Petherbridge" userId="69119507-4700-4ee6-827f-8c50a93140e8" providerId="ADAL" clId="{800401EF-7E15-4660-B766-EFECBC0CA7FC}" dt="2023-07-25T16:43:16.421" v="1312" actId="6264"/>
          <ac:spMkLst>
            <pc:docMk/>
            <pc:sldMk cId="181278741" sldId="2145707302"/>
            <ac:spMk id="30" creationId="{74B07F23-133F-72D6-128A-0FF1C592955F}"/>
          </ac:spMkLst>
        </pc:spChg>
        <pc:spChg chg="add mod ord modVis">
          <ac:chgData name="Andy Petherbridge" userId="69119507-4700-4ee6-827f-8c50a93140e8" providerId="ADAL" clId="{800401EF-7E15-4660-B766-EFECBC0CA7FC}" dt="2023-07-25T16:44:09.660" v="1323" actId="962"/>
          <ac:spMkLst>
            <pc:docMk/>
            <pc:sldMk cId="181278741" sldId="2145707302"/>
            <ac:spMk id="31" creationId="{498F23B1-8B8A-B9DB-0301-52FD9CF30E45}"/>
          </ac:spMkLst>
        </pc:spChg>
        <pc:picChg chg="add del mod">
          <ac:chgData name="Andy Petherbridge" userId="69119507-4700-4ee6-827f-8c50a93140e8" providerId="ADAL" clId="{800401EF-7E15-4660-B766-EFECBC0CA7FC}" dt="2023-07-26T12:55:47.201" v="3554" actId="478"/>
          <ac:picMkLst>
            <pc:docMk/>
            <pc:sldMk cId="181278741" sldId="2145707302"/>
            <ac:picMk id="3" creationId="{A06B80B2-0256-832A-AB05-C01A0E5E4011}"/>
          </ac:picMkLst>
        </pc:picChg>
        <pc:picChg chg="add mod">
          <ac:chgData name="Andy Petherbridge" userId="69119507-4700-4ee6-827f-8c50a93140e8" providerId="ADAL" clId="{800401EF-7E15-4660-B766-EFECBC0CA7FC}" dt="2023-08-02T15:28:34.362" v="10974"/>
          <ac:picMkLst>
            <pc:docMk/>
            <pc:sldMk cId="181278741" sldId="2145707302"/>
            <ac:picMk id="5" creationId="{E619F383-0492-7D43-0205-D428C6A884A1}"/>
          </ac:picMkLst>
        </pc:picChg>
      </pc:sldChg>
      <pc:sldChg chg="addSp delSp modSp mod modTransition modAnim modNotesTx">
        <pc:chgData name="Andy Petherbridge" userId="69119507-4700-4ee6-827f-8c50a93140e8" providerId="ADAL" clId="{800401EF-7E15-4660-B766-EFECBC0CA7FC}" dt="2023-08-02T15:40:05.754" v="11022"/>
        <pc:sldMkLst>
          <pc:docMk/>
          <pc:sldMk cId="1440309488" sldId="2145707304"/>
        </pc:sldMkLst>
        <pc:spChg chg="mod ord modVis">
          <ac:chgData name="Andy Petherbridge" userId="69119507-4700-4ee6-827f-8c50a93140e8" providerId="ADAL" clId="{800401EF-7E15-4660-B766-EFECBC0CA7FC}" dt="2023-07-25T16:57:37.586" v="1420" actId="13244"/>
          <ac:spMkLst>
            <pc:docMk/>
            <pc:sldMk cId="1440309488" sldId="2145707304"/>
            <ac:spMk id="2" creationId="{E18EEEF9-5B34-E885-8B95-AD89D892E41E}"/>
          </ac:spMkLst>
        </pc:spChg>
        <pc:spChg chg="mod modVis">
          <ac:chgData name="Andy Petherbridge" userId="69119507-4700-4ee6-827f-8c50a93140e8" providerId="ADAL" clId="{800401EF-7E15-4660-B766-EFECBC0CA7FC}" dt="2023-07-25T16:33:25.264" v="1208" actId="962"/>
          <ac:spMkLst>
            <pc:docMk/>
            <pc:sldMk cId="1440309488" sldId="2145707304"/>
            <ac:spMk id="3" creationId="{0C81D39E-1927-578D-F2AB-1B30F127CE46}"/>
          </ac:spMkLst>
        </pc:spChg>
        <pc:spChg chg="mod modVis">
          <ac:chgData name="Andy Petherbridge" userId="69119507-4700-4ee6-827f-8c50a93140e8" providerId="ADAL" clId="{800401EF-7E15-4660-B766-EFECBC0CA7FC}" dt="2023-07-26T11:04:01.197" v="1698" actId="20577"/>
          <ac:spMkLst>
            <pc:docMk/>
            <pc:sldMk cId="1440309488" sldId="2145707304"/>
            <ac:spMk id="5" creationId="{A1DDA15B-E0E5-AEE3-DB55-DB090E13B7E9}"/>
          </ac:spMkLst>
        </pc:spChg>
        <pc:spChg chg="mod modVis">
          <ac:chgData name="Andy Petherbridge" userId="69119507-4700-4ee6-827f-8c50a93140e8" providerId="ADAL" clId="{800401EF-7E15-4660-B766-EFECBC0CA7FC}" dt="2023-07-26T11:03:58.563" v="1696" actId="20578"/>
          <ac:spMkLst>
            <pc:docMk/>
            <pc:sldMk cId="1440309488" sldId="2145707304"/>
            <ac:spMk id="6" creationId="{E445B197-0101-8EA5-8068-1655B052BFCB}"/>
          </ac:spMkLst>
        </pc:spChg>
        <pc:spChg chg="mod modVis">
          <ac:chgData name="Andy Petherbridge" userId="69119507-4700-4ee6-827f-8c50a93140e8" providerId="ADAL" clId="{800401EF-7E15-4660-B766-EFECBC0CA7FC}" dt="2023-07-26T12:54:37.159" v="3524" actId="313"/>
          <ac:spMkLst>
            <pc:docMk/>
            <pc:sldMk cId="1440309488" sldId="2145707304"/>
            <ac:spMk id="7" creationId="{EA89E08E-8091-6215-8B5A-0943C24FA608}"/>
          </ac:spMkLst>
        </pc:spChg>
        <pc:spChg chg="mod modVis">
          <ac:chgData name="Andy Petherbridge" userId="69119507-4700-4ee6-827f-8c50a93140e8" providerId="ADAL" clId="{800401EF-7E15-4660-B766-EFECBC0CA7FC}" dt="2023-07-26T12:55:00" v="3542" actId="20577"/>
          <ac:spMkLst>
            <pc:docMk/>
            <pc:sldMk cId="1440309488" sldId="2145707304"/>
            <ac:spMk id="8" creationId="{007E537D-6F7A-1275-FCE0-1725B98F4801}"/>
          </ac:spMkLst>
        </pc:spChg>
        <pc:picChg chg="add del mod">
          <ac:chgData name="Andy Petherbridge" userId="69119507-4700-4ee6-827f-8c50a93140e8" providerId="ADAL" clId="{800401EF-7E15-4660-B766-EFECBC0CA7FC}" dt="2023-07-26T11:02:08.075" v="1671" actId="478"/>
          <ac:picMkLst>
            <pc:docMk/>
            <pc:sldMk cId="1440309488" sldId="2145707304"/>
            <ac:picMk id="4" creationId="{3D033B53-0267-89B2-B581-E1323261D0CA}"/>
          </ac:picMkLst>
        </pc:picChg>
        <pc:picChg chg="add mod">
          <ac:chgData name="Andy Petherbridge" userId="69119507-4700-4ee6-827f-8c50a93140e8" providerId="ADAL" clId="{800401EF-7E15-4660-B766-EFECBC0CA7FC}" dt="2023-08-01T09:45:50.994" v="7630"/>
          <ac:picMkLst>
            <pc:docMk/>
            <pc:sldMk cId="1440309488" sldId="2145707304"/>
            <ac:picMk id="4" creationId="{AA3D72B2-015A-C998-CB65-F7A147A0D33B}"/>
          </ac:picMkLst>
        </pc:picChg>
      </pc:sldChg>
      <pc:sldChg chg="addSp delSp modSp mod modTransition modAnim">
        <pc:chgData name="Andy Petherbridge" userId="69119507-4700-4ee6-827f-8c50a93140e8" providerId="ADAL" clId="{800401EF-7E15-4660-B766-EFECBC0CA7FC}" dt="2023-08-02T15:40:26.323" v="11024"/>
        <pc:sldMkLst>
          <pc:docMk/>
          <pc:sldMk cId="1890709024" sldId="2145707305"/>
        </pc:sldMkLst>
        <pc:spChg chg="mod">
          <ac:chgData name="Andy Petherbridge" userId="69119507-4700-4ee6-827f-8c50a93140e8" providerId="ADAL" clId="{800401EF-7E15-4660-B766-EFECBC0CA7FC}" dt="2023-08-01T09:49:09.781" v="7682" actId="27636"/>
          <ac:spMkLst>
            <pc:docMk/>
            <pc:sldMk cId="1890709024" sldId="2145707305"/>
            <ac:spMk id="3" creationId="{06B922A6-A4E9-B51B-97C9-CB405770790E}"/>
          </ac:spMkLst>
        </pc:spChg>
        <pc:picChg chg="add del mod">
          <ac:chgData name="Andy Petherbridge" userId="69119507-4700-4ee6-827f-8c50a93140e8" providerId="ADAL" clId="{800401EF-7E15-4660-B766-EFECBC0CA7FC}" dt="2023-07-26T11:02:10.853" v="1672" actId="478"/>
          <ac:picMkLst>
            <pc:docMk/>
            <pc:sldMk cId="1890709024" sldId="2145707305"/>
            <ac:picMk id="4" creationId="{529660DD-0660-A7F7-6090-1266D5E3F5D4}"/>
          </ac:picMkLst>
        </pc:picChg>
        <pc:picChg chg="add mod">
          <ac:chgData name="Andy Petherbridge" userId="69119507-4700-4ee6-827f-8c50a93140e8" providerId="ADAL" clId="{800401EF-7E15-4660-B766-EFECBC0CA7FC}" dt="2023-08-01T09:48:04.880" v="7670"/>
          <ac:picMkLst>
            <pc:docMk/>
            <pc:sldMk cId="1890709024" sldId="2145707305"/>
            <ac:picMk id="4" creationId="{7854024C-125A-AEEA-C021-302D0DF91DB7}"/>
          </ac:picMkLst>
        </pc:picChg>
        <pc:picChg chg="mod ord">
          <ac:chgData name="Andy Petherbridge" userId="69119507-4700-4ee6-827f-8c50a93140e8" providerId="ADAL" clId="{800401EF-7E15-4660-B766-EFECBC0CA7FC}" dt="2023-07-25T16:57:44.267" v="1421" actId="13244"/>
          <ac:picMkLst>
            <pc:docMk/>
            <pc:sldMk cId="1890709024" sldId="2145707305"/>
            <ac:picMk id="9" creationId="{0424AD0C-D1C7-84B4-400C-D4CED753AFE2}"/>
          </ac:picMkLst>
        </pc:picChg>
      </pc:sldChg>
      <pc:sldChg chg="addSp delSp modSp mod modTransition modAnim modNotesTx">
        <pc:chgData name="Andy Petherbridge" userId="69119507-4700-4ee6-827f-8c50a93140e8" providerId="ADAL" clId="{800401EF-7E15-4660-B766-EFECBC0CA7FC}" dt="2023-08-02T15:36:41.311" v="10988"/>
        <pc:sldMkLst>
          <pc:docMk/>
          <pc:sldMk cId="2092459528" sldId="2145707306"/>
        </pc:sldMkLst>
        <pc:spChg chg="mod ord">
          <ac:chgData name="Andy Petherbridge" userId="69119507-4700-4ee6-827f-8c50a93140e8" providerId="ADAL" clId="{800401EF-7E15-4660-B766-EFECBC0CA7FC}" dt="2023-07-25T17:01:10.402" v="1538" actId="20577"/>
          <ac:spMkLst>
            <pc:docMk/>
            <pc:sldMk cId="2092459528" sldId="2145707306"/>
            <ac:spMk id="2" creationId="{2A0B03FF-9198-DF8B-716D-28C67A083364}"/>
          </ac:spMkLst>
        </pc:spChg>
        <pc:spChg chg="ord">
          <ac:chgData name="Andy Petherbridge" userId="69119507-4700-4ee6-827f-8c50a93140e8" providerId="ADAL" clId="{800401EF-7E15-4660-B766-EFECBC0CA7FC}" dt="2023-07-25T16:57:57.773" v="1423" actId="13244"/>
          <ac:spMkLst>
            <pc:docMk/>
            <pc:sldMk cId="2092459528" sldId="2145707306"/>
            <ac:spMk id="3" creationId="{29BEF07A-250A-5B76-85CA-925C99C552E5}"/>
          </ac:spMkLst>
        </pc:spChg>
        <pc:spChg chg="mod">
          <ac:chgData name="Andy Petherbridge" userId="69119507-4700-4ee6-827f-8c50a93140e8" providerId="ADAL" clId="{800401EF-7E15-4660-B766-EFECBC0CA7FC}" dt="2023-07-26T12:56:06.263" v="3556" actId="20577"/>
          <ac:spMkLst>
            <pc:docMk/>
            <pc:sldMk cId="2092459528" sldId="2145707306"/>
            <ac:spMk id="6" creationId="{83071B21-E603-EC67-82F3-857F7880F414}"/>
          </ac:spMkLst>
        </pc:spChg>
        <pc:spChg chg="mod">
          <ac:chgData name="Andy Petherbridge" userId="69119507-4700-4ee6-827f-8c50a93140e8" providerId="ADAL" clId="{800401EF-7E15-4660-B766-EFECBC0CA7FC}" dt="2023-07-26T12:56:07.122" v="3557" actId="20577"/>
          <ac:spMkLst>
            <pc:docMk/>
            <pc:sldMk cId="2092459528" sldId="2145707306"/>
            <ac:spMk id="7" creationId="{AE5AF288-BED9-F429-C0F7-5EA4242DE86C}"/>
          </ac:spMkLst>
        </pc:spChg>
        <pc:spChg chg="ord">
          <ac:chgData name="Andy Petherbridge" userId="69119507-4700-4ee6-827f-8c50a93140e8" providerId="ADAL" clId="{800401EF-7E15-4660-B766-EFECBC0CA7FC}" dt="2023-07-25T16:58:03.854" v="1424" actId="13244"/>
          <ac:spMkLst>
            <pc:docMk/>
            <pc:sldMk cId="2092459528" sldId="2145707306"/>
            <ac:spMk id="8" creationId="{5B382695-EE47-7F05-1C21-11F558C3FB0E}"/>
          </ac:spMkLst>
        </pc:spChg>
        <pc:spChg chg="ord">
          <ac:chgData name="Andy Petherbridge" userId="69119507-4700-4ee6-827f-8c50a93140e8" providerId="ADAL" clId="{800401EF-7E15-4660-B766-EFECBC0CA7FC}" dt="2023-07-25T16:58:05.184" v="1425" actId="13244"/>
          <ac:spMkLst>
            <pc:docMk/>
            <pc:sldMk cId="2092459528" sldId="2145707306"/>
            <ac:spMk id="9" creationId="{269BED10-7F27-38AD-F6A7-941F0671D15D}"/>
          </ac:spMkLst>
        </pc:spChg>
        <pc:picChg chg="add del mod">
          <ac:chgData name="Andy Petherbridge" userId="69119507-4700-4ee6-827f-8c50a93140e8" providerId="ADAL" clId="{800401EF-7E15-4660-B766-EFECBC0CA7FC}" dt="2023-08-02T15:32:48.015" v="10979"/>
          <ac:picMkLst>
            <pc:docMk/>
            <pc:sldMk cId="2092459528" sldId="2145707306"/>
            <ac:picMk id="4" creationId="{3218AF6A-49E7-2396-014C-0BCCBC9D14D3}"/>
          </ac:picMkLst>
        </pc:picChg>
        <pc:picChg chg="add del mod">
          <ac:chgData name="Andy Petherbridge" userId="69119507-4700-4ee6-827f-8c50a93140e8" providerId="ADAL" clId="{800401EF-7E15-4660-B766-EFECBC0CA7FC}" dt="2023-07-26T11:02:19.156" v="1674" actId="478"/>
          <ac:picMkLst>
            <pc:docMk/>
            <pc:sldMk cId="2092459528" sldId="2145707306"/>
            <ac:picMk id="4" creationId="{A0EDE625-A0D6-7110-4BA0-53C6CE29E9B2}"/>
          </ac:picMkLst>
        </pc:picChg>
        <pc:picChg chg="add del mod">
          <ac:chgData name="Andy Petherbridge" userId="69119507-4700-4ee6-827f-8c50a93140e8" providerId="ADAL" clId="{800401EF-7E15-4660-B766-EFECBC0CA7FC}" dt="2023-08-02T15:32:29.341" v="10976"/>
          <ac:picMkLst>
            <pc:docMk/>
            <pc:sldMk cId="2092459528" sldId="2145707306"/>
            <ac:picMk id="5" creationId="{82783C50-A793-C972-0A8B-E9CB0E61B5CD}"/>
          </ac:picMkLst>
        </pc:picChg>
        <pc:picChg chg="add del mod ord">
          <ac:chgData name="Andy Petherbridge" userId="69119507-4700-4ee6-827f-8c50a93140e8" providerId="ADAL" clId="{800401EF-7E15-4660-B766-EFECBC0CA7FC}" dt="2023-08-02T15:33:17.072" v="10980"/>
          <ac:picMkLst>
            <pc:docMk/>
            <pc:sldMk cId="2092459528" sldId="2145707306"/>
            <ac:picMk id="11" creationId="{81D22220-CC3A-74F9-E6AD-DEC82D4ACED4}"/>
          </ac:picMkLst>
        </pc:picChg>
        <pc:picChg chg="add del mod">
          <ac:chgData name="Andy Petherbridge" userId="69119507-4700-4ee6-827f-8c50a93140e8" providerId="ADAL" clId="{800401EF-7E15-4660-B766-EFECBC0CA7FC}" dt="2023-08-02T15:33:19.282" v="10982"/>
          <ac:picMkLst>
            <pc:docMk/>
            <pc:sldMk cId="2092459528" sldId="2145707306"/>
            <ac:picMk id="12" creationId="{E5D2FA45-2677-90FC-8C0D-4DED11B84386}"/>
          </ac:picMkLst>
        </pc:picChg>
        <pc:picChg chg="add del mod ord">
          <ac:chgData name="Andy Petherbridge" userId="69119507-4700-4ee6-827f-8c50a93140e8" providerId="ADAL" clId="{800401EF-7E15-4660-B766-EFECBC0CA7FC}" dt="2023-08-02T15:34:50.385" v="10983"/>
          <ac:picMkLst>
            <pc:docMk/>
            <pc:sldMk cId="2092459528" sldId="2145707306"/>
            <ac:picMk id="15" creationId="{D153A29B-123D-EC2C-6D8A-0C411DF94C21}"/>
          </ac:picMkLst>
        </pc:picChg>
        <pc:picChg chg="add del mod">
          <ac:chgData name="Andy Petherbridge" userId="69119507-4700-4ee6-827f-8c50a93140e8" providerId="ADAL" clId="{800401EF-7E15-4660-B766-EFECBC0CA7FC}" dt="2023-08-02T15:35:05.713" v="10987"/>
          <ac:picMkLst>
            <pc:docMk/>
            <pc:sldMk cId="2092459528" sldId="2145707306"/>
            <ac:picMk id="16" creationId="{97467D16-17F4-4794-3DC5-25ED4546AD3B}"/>
          </ac:picMkLst>
        </pc:picChg>
        <pc:picChg chg="add del mod ord">
          <ac:chgData name="Andy Petherbridge" userId="69119507-4700-4ee6-827f-8c50a93140e8" providerId="ADAL" clId="{800401EF-7E15-4660-B766-EFECBC0CA7FC}" dt="2023-08-02T15:36:41.311" v="10988"/>
          <ac:picMkLst>
            <pc:docMk/>
            <pc:sldMk cId="2092459528" sldId="2145707306"/>
            <ac:picMk id="20" creationId="{BF935981-F37A-C712-D0C0-004052CE3177}"/>
          </ac:picMkLst>
        </pc:picChg>
        <pc:picChg chg="add mod">
          <ac:chgData name="Andy Petherbridge" userId="69119507-4700-4ee6-827f-8c50a93140e8" providerId="ADAL" clId="{800401EF-7E15-4660-B766-EFECBC0CA7FC}" dt="2023-08-02T15:36:41.311" v="10988"/>
          <ac:picMkLst>
            <pc:docMk/>
            <pc:sldMk cId="2092459528" sldId="2145707306"/>
            <ac:picMk id="21" creationId="{ADC2A18A-D4B4-8D3B-F227-C95F1ADAF9CE}"/>
          </ac:picMkLst>
        </pc:picChg>
      </pc:sldChg>
      <pc:sldChg chg="addSp delSp modSp mod ord modTransition modAnim modNotesTx">
        <pc:chgData name="Andy Petherbridge" userId="69119507-4700-4ee6-827f-8c50a93140e8" providerId="ADAL" clId="{800401EF-7E15-4660-B766-EFECBC0CA7FC}" dt="2023-08-02T15:59:32.624" v="11063" actId="1076"/>
        <pc:sldMkLst>
          <pc:docMk/>
          <pc:sldMk cId="1535473037" sldId="2145707307"/>
        </pc:sldMkLst>
        <pc:spChg chg="mod">
          <ac:chgData name="Andy Petherbridge" userId="69119507-4700-4ee6-827f-8c50a93140e8" providerId="ADAL" clId="{800401EF-7E15-4660-B766-EFECBC0CA7FC}" dt="2023-07-25T16:59:54.710" v="1456" actId="20577"/>
          <ac:spMkLst>
            <pc:docMk/>
            <pc:sldMk cId="1535473037" sldId="2145707307"/>
            <ac:spMk id="2" creationId="{E65B90D4-7BC3-50D2-EF34-5B0FCC2C72C9}"/>
          </ac:spMkLst>
        </pc:spChg>
        <pc:spChg chg="mod">
          <ac:chgData name="Andy Petherbridge" userId="69119507-4700-4ee6-827f-8c50a93140e8" providerId="ADAL" clId="{800401EF-7E15-4660-B766-EFECBC0CA7FC}" dt="2023-08-01T09:16:39.908" v="5470" actId="20577"/>
          <ac:spMkLst>
            <pc:docMk/>
            <pc:sldMk cId="1535473037" sldId="2145707307"/>
            <ac:spMk id="3" creationId="{A73A3289-788D-C6C1-62DD-D7592AA901E2}"/>
          </ac:spMkLst>
        </pc:spChg>
        <pc:spChg chg="mod topLvl">
          <ac:chgData name="Andy Petherbridge" userId="69119507-4700-4ee6-827f-8c50a93140e8" providerId="ADAL" clId="{800401EF-7E15-4660-B766-EFECBC0CA7FC}" dt="2023-08-01T09:16:34.264" v="5465" actId="6549"/>
          <ac:spMkLst>
            <pc:docMk/>
            <pc:sldMk cId="1535473037" sldId="2145707307"/>
            <ac:spMk id="4" creationId="{49AC2B30-F380-320C-A052-57C9AB5524B2}"/>
          </ac:spMkLst>
        </pc:spChg>
        <pc:spChg chg="mod topLvl">
          <ac:chgData name="Andy Petherbridge" userId="69119507-4700-4ee6-827f-8c50a93140e8" providerId="ADAL" clId="{800401EF-7E15-4660-B766-EFECBC0CA7FC}" dt="2023-07-25T16:10:10.652" v="1114" actId="165"/>
          <ac:spMkLst>
            <pc:docMk/>
            <pc:sldMk cId="1535473037" sldId="2145707307"/>
            <ac:spMk id="7" creationId="{DD7FC412-FB9F-0AD5-A246-557F7C9EC7ED}"/>
          </ac:spMkLst>
        </pc:spChg>
        <pc:spChg chg="mod topLvl">
          <ac:chgData name="Andy Petherbridge" userId="69119507-4700-4ee6-827f-8c50a93140e8" providerId="ADAL" clId="{800401EF-7E15-4660-B766-EFECBC0CA7FC}" dt="2023-07-25T16:10:10.652" v="1114" actId="165"/>
          <ac:spMkLst>
            <pc:docMk/>
            <pc:sldMk cId="1535473037" sldId="2145707307"/>
            <ac:spMk id="8" creationId="{24A8C250-5A13-9066-2927-2354595982BD}"/>
          </ac:spMkLst>
        </pc:spChg>
        <pc:spChg chg="mod">
          <ac:chgData name="Andy Petherbridge" userId="69119507-4700-4ee6-827f-8c50a93140e8" providerId="ADAL" clId="{800401EF-7E15-4660-B766-EFECBC0CA7FC}" dt="2023-08-01T09:18:26.658" v="5681" actId="20577"/>
          <ac:spMkLst>
            <pc:docMk/>
            <pc:sldMk cId="1535473037" sldId="2145707307"/>
            <ac:spMk id="14" creationId="{AABAA4FA-46BB-374C-87FC-B168AC4B3DDF}"/>
          </ac:spMkLst>
        </pc:spChg>
        <pc:spChg chg="mod">
          <ac:chgData name="Andy Petherbridge" userId="69119507-4700-4ee6-827f-8c50a93140e8" providerId="ADAL" clId="{800401EF-7E15-4660-B766-EFECBC0CA7FC}" dt="2023-07-25T16:10:22.032" v="1116" actId="164"/>
          <ac:spMkLst>
            <pc:docMk/>
            <pc:sldMk cId="1535473037" sldId="2145707307"/>
            <ac:spMk id="49" creationId="{4470E76F-660C-08BC-1D8F-6EDA8C0513AA}"/>
          </ac:spMkLst>
        </pc:spChg>
        <pc:spChg chg="mod">
          <ac:chgData name="Andy Petherbridge" userId="69119507-4700-4ee6-827f-8c50a93140e8" providerId="ADAL" clId="{800401EF-7E15-4660-B766-EFECBC0CA7FC}" dt="2023-07-25T16:10:22.032" v="1116" actId="164"/>
          <ac:spMkLst>
            <pc:docMk/>
            <pc:sldMk cId="1535473037" sldId="2145707307"/>
            <ac:spMk id="50" creationId="{1BE39339-5BBB-AC85-4EED-C7CC79DCB0E2}"/>
          </ac:spMkLst>
        </pc:spChg>
        <pc:grpChg chg="mod">
          <ac:chgData name="Andy Petherbridge" userId="69119507-4700-4ee6-827f-8c50a93140e8" providerId="ADAL" clId="{800401EF-7E15-4660-B766-EFECBC0CA7FC}" dt="2023-07-25T16:10:22.032" v="1116" actId="164"/>
          <ac:grpSpMkLst>
            <pc:docMk/>
            <pc:sldMk cId="1535473037" sldId="2145707307"/>
            <ac:grpSpMk id="28" creationId="{2A71D689-05D9-DB9B-21FE-9E0DFEE98DFD}"/>
          </ac:grpSpMkLst>
        </pc:grpChg>
        <pc:grpChg chg="del">
          <ac:chgData name="Andy Petherbridge" userId="69119507-4700-4ee6-827f-8c50a93140e8" providerId="ADAL" clId="{800401EF-7E15-4660-B766-EFECBC0CA7FC}" dt="2023-07-25T16:10:10.652" v="1114" actId="165"/>
          <ac:grpSpMkLst>
            <pc:docMk/>
            <pc:sldMk cId="1535473037" sldId="2145707307"/>
            <ac:grpSpMk id="1167" creationId="{28CD1A7D-AE2C-C654-A49E-2B9381212C74}"/>
          </ac:grpSpMkLst>
        </pc:grpChg>
        <pc:grpChg chg="add mod">
          <ac:chgData name="Andy Petherbridge" userId="69119507-4700-4ee6-827f-8c50a93140e8" providerId="ADAL" clId="{800401EF-7E15-4660-B766-EFECBC0CA7FC}" dt="2023-07-25T16:10:26.339" v="1117" actId="962"/>
          <ac:grpSpMkLst>
            <pc:docMk/>
            <pc:sldMk cId="1535473037" sldId="2145707307"/>
            <ac:grpSpMk id="1168" creationId="{F5D67C6F-78B1-506F-F051-06F6FE934149}"/>
          </ac:grpSpMkLst>
        </pc:grpChg>
        <pc:picChg chg="add del mod">
          <ac:chgData name="Andy Petherbridge" userId="69119507-4700-4ee6-827f-8c50a93140e8" providerId="ADAL" clId="{800401EF-7E15-4660-B766-EFECBC0CA7FC}" dt="2023-07-26T12:55:24.464" v="3545" actId="478"/>
          <ac:picMkLst>
            <pc:docMk/>
            <pc:sldMk cId="1535473037" sldId="2145707307"/>
            <ac:picMk id="6" creationId="{51755D15-B221-7FC1-7035-2B9658795A67}"/>
          </ac:picMkLst>
        </pc:picChg>
        <pc:picChg chg="add mod">
          <ac:chgData name="Andy Petherbridge" userId="69119507-4700-4ee6-827f-8c50a93140e8" providerId="ADAL" clId="{800401EF-7E15-4660-B766-EFECBC0CA7FC}" dt="2023-08-02T15:59:32.624" v="11063" actId="1076"/>
          <ac:picMkLst>
            <pc:docMk/>
            <pc:sldMk cId="1535473037" sldId="2145707307"/>
            <ac:picMk id="10" creationId="{12CDF20D-FEDC-E59C-AAF6-0E72FD42C7FE}"/>
          </ac:picMkLst>
        </pc:picChg>
        <pc:cxnChg chg="mod">
          <ac:chgData name="Andy Petherbridge" userId="69119507-4700-4ee6-827f-8c50a93140e8" providerId="ADAL" clId="{800401EF-7E15-4660-B766-EFECBC0CA7FC}" dt="2023-07-25T15:49:18.491" v="830" actId="962"/>
          <ac:cxnSpMkLst>
            <pc:docMk/>
            <pc:sldMk cId="1535473037" sldId="2145707307"/>
            <ac:cxnSpMk id="1027" creationId="{EB3C1C6B-9ACA-1541-4412-6418EE4C6456}"/>
          </ac:cxnSpMkLst>
        </pc:cxnChg>
        <pc:cxnChg chg="mod">
          <ac:chgData name="Andy Petherbridge" userId="69119507-4700-4ee6-827f-8c50a93140e8" providerId="ADAL" clId="{800401EF-7E15-4660-B766-EFECBC0CA7FC}" dt="2023-08-01T09:14:53.196" v="5446" actId="14100"/>
          <ac:cxnSpMkLst>
            <pc:docMk/>
            <pc:sldMk cId="1535473037" sldId="2145707307"/>
            <ac:cxnSpMk id="1031" creationId="{B7E40238-9FAE-3B1E-DD82-60F7FE62BB94}"/>
          </ac:cxnSpMkLst>
        </pc:cxnChg>
        <pc:cxnChg chg="mod">
          <ac:chgData name="Andy Petherbridge" userId="69119507-4700-4ee6-827f-8c50a93140e8" providerId="ADAL" clId="{800401EF-7E15-4660-B766-EFECBC0CA7FC}" dt="2023-07-25T15:49:20.364" v="831" actId="962"/>
          <ac:cxnSpMkLst>
            <pc:docMk/>
            <pc:sldMk cId="1535473037" sldId="2145707307"/>
            <ac:cxnSpMk id="1034" creationId="{4D6D81BD-7E15-0226-21FB-315F8FC65F65}"/>
          </ac:cxnSpMkLst>
        </pc:cxnChg>
        <pc:cxnChg chg="mod">
          <ac:chgData name="Andy Petherbridge" userId="69119507-4700-4ee6-827f-8c50a93140e8" providerId="ADAL" clId="{800401EF-7E15-4660-B766-EFECBC0CA7FC}" dt="2023-08-01T09:16:29.719" v="5464" actId="14100"/>
          <ac:cxnSpMkLst>
            <pc:docMk/>
            <pc:sldMk cId="1535473037" sldId="2145707307"/>
            <ac:cxnSpMk id="1041" creationId="{6D2A3AE5-9151-F9EB-5C9E-29554D1F2F28}"/>
          </ac:cxnSpMkLst>
        </pc:cxnChg>
        <pc:cxnChg chg="mod">
          <ac:chgData name="Andy Petherbridge" userId="69119507-4700-4ee6-827f-8c50a93140e8" providerId="ADAL" clId="{800401EF-7E15-4660-B766-EFECBC0CA7FC}" dt="2023-08-01T09:16:29.719" v="5464" actId="14100"/>
          <ac:cxnSpMkLst>
            <pc:docMk/>
            <pc:sldMk cId="1535473037" sldId="2145707307"/>
            <ac:cxnSpMk id="1044" creationId="{2055A79A-71CA-EE67-A6DB-6E61AD45B15C}"/>
          </ac:cxnSpMkLst>
        </pc:cxnChg>
        <pc:cxnChg chg="mod">
          <ac:chgData name="Andy Petherbridge" userId="69119507-4700-4ee6-827f-8c50a93140e8" providerId="ADAL" clId="{800401EF-7E15-4660-B766-EFECBC0CA7FC}" dt="2023-08-01T09:16:29.719" v="5464" actId="14100"/>
          <ac:cxnSpMkLst>
            <pc:docMk/>
            <pc:sldMk cId="1535473037" sldId="2145707307"/>
            <ac:cxnSpMk id="1134" creationId="{27CFA19D-5D81-360B-1729-C54CF6E84166}"/>
          </ac:cxnSpMkLst>
        </pc:cxnChg>
        <pc:cxnChg chg="mod">
          <ac:chgData name="Andy Petherbridge" userId="69119507-4700-4ee6-827f-8c50a93140e8" providerId="ADAL" clId="{800401EF-7E15-4660-B766-EFECBC0CA7FC}" dt="2023-07-25T15:49:05.523" v="824" actId="962"/>
          <ac:cxnSpMkLst>
            <pc:docMk/>
            <pc:sldMk cId="1535473037" sldId="2145707307"/>
            <ac:cxnSpMk id="1136" creationId="{B91083CB-99A2-1AB7-AE55-4F9E3F96A966}"/>
          </ac:cxnSpMkLst>
        </pc:cxnChg>
        <pc:cxnChg chg="mod">
          <ac:chgData name="Andy Petherbridge" userId="69119507-4700-4ee6-827f-8c50a93140e8" providerId="ADAL" clId="{800401EF-7E15-4660-B766-EFECBC0CA7FC}" dt="2023-07-25T15:49:07.882" v="825" actId="962"/>
          <ac:cxnSpMkLst>
            <pc:docMk/>
            <pc:sldMk cId="1535473037" sldId="2145707307"/>
            <ac:cxnSpMk id="1141" creationId="{3D7B527B-F3B7-802D-06B8-3A7AFF850AEF}"/>
          </ac:cxnSpMkLst>
        </pc:cxnChg>
        <pc:cxnChg chg="mod">
          <ac:chgData name="Andy Petherbridge" userId="69119507-4700-4ee6-827f-8c50a93140e8" providerId="ADAL" clId="{800401EF-7E15-4660-B766-EFECBC0CA7FC}" dt="2023-08-01T09:16:29.719" v="5464" actId="14100"/>
          <ac:cxnSpMkLst>
            <pc:docMk/>
            <pc:sldMk cId="1535473037" sldId="2145707307"/>
            <ac:cxnSpMk id="1144" creationId="{C90563C4-9350-5E32-33E3-27937293ED36}"/>
          </ac:cxnSpMkLst>
        </pc:cxnChg>
        <pc:cxnChg chg="mod">
          <ac:chgData name="Andy Petherbridge" userId="69119507-4700-4ee6-827f-8c50a93140e8" providerId="ADAL" clId="{800401EF-7E15-4660-B766-EFECBC0CA7FC}" dt="2023-07-25T15:49:01.082" v="822" actId="962"/>
          <ac:cxnSpMkLst>
            <pc:docMk/>
            <pc:sldMk cId="1535473037" sldId="2145707307"/>
            <ac:cxnSpMk id="1153" creationId="{5817EA01-4956-44E8-C916-A3D6ECCDC896}"/>
          </ac:cxnSpMkLst>
        </pc:cxnChg>
        <pc:cxnChg chg="mod">
          <ac:chgData name="Andy Petherbridge" userId="69119507-4700-4ee6-827f-8c50a93140e8" providerId="ADAL" clId="{800401EF-7E15-4660-B766-EFECBC0CA7FC}" dt="2023-07-25T15:49:11.940" v="827" actId="962"/>
          <ac:cxnSpMkLst>
            <pc:docMk/>
            <pc:sldMk cId="1535473037" sldId="2145707307"/>
            <ac:cxnSpMk id="1157" creationId="{F8D59B32-91F8-BE85-1B5A-86A17CC40F22}"/>
          </ac:cxnSpMkLst>
        </pc:cxnChg>
        <pc:cxnChg chg="mod">
          <ac:chgData name="Andy Petherbridge" userId="69119507-4700-4ee6-827f-8c50a93140e8" providerId="ADAL" clId="{800401EF-7E15-4660-B766-EFECBC0CA7FC}" dt="2023-07-25T15:49:13.667" v="828" actId="962"/>
          <ac:cxnSpMkLst>
            <pc:docMk/>
            <pc:sldMk cId="1535473037" sldId="2145707307"/>
            <ac:cxnSpMk id="1160" creationId="{73138BA2-6156-B43F-9155-9011B94CDCFF}"/>
          </ac:cxnSpMkLst>
        </pc:cxnChg>
        <pc:cxnChg chg="mod">
          <ac:chgData name="Andy Petherbridge" userId="69119507-4700-4ee6-827f-8c50a93140e8" providerId="ADAL" clId="{800401EF-7E15-4660-B766-EFECBC0CA7FC}" dt="2023-07-25T15:49:09.434" v="826" actId="962"/>
          <ac:cxnSpMkLst>
            <pc:docMk/>
            <pc:sldMk cId="1535473037" sldId="2145707307"/>
            <ac:cxnSpMk id="1163" creationId="{1AEDB0CA-468C-F418-5C91-4A068D966FC5}"/>
          </ac:cxnSpMkLst>
        </pc:cxnChg>
      </pc:sldChg>
      <pc:sldChg chg="addSp delSp modSp mod modTransition modNotesTx">
        <pc:chgData name="Andy Petherbridge" userId="69119507-4700-4ee6-827f-8c50a93140e8" providerId="ADAL" clId="{800401EF-7E15-4660-B766-EFECBC0CA7FC}" dt="2023-08-02T15:38:16.859" v="11007"/>
        <pc:sldMkLst>
          <pc:docMk/>
          <pc:sldMk cId="3369248234" sldId="2145707308"/>
        </pc:sldMkLst>
        <pc:spChg chg="mod ord">
          <ac:chgData name="Andy Petherbridge" userId="69119507-4700-4ee6-827f-8c50a93140e8" providerId="ADAL" clId="{800401EF-7E15-4660-B766-EFECBC0CA7FC}" dt="2023-07-25T16:29:22.655" v="1150" actId="13244"/>
          <ac:spMkLst>
            <pc:docMk/>
            <pc:sldMk cId="3369248234" sldId="2145707308"/>
            <ac:spMk id="19" creationId="{E374EC07-C45A-55B5-2D2F-0A1B40B0FFE4}"/>
          </ac:spMkLst>
        </pc:spChg>
        <pc:graphicFrameChg chg="mod modVis">
          <ac:chgData name="Andy Petherbridge" userId="69119507-4700-4ee6-827f-8c50a93140e8" providerId="ADAL" clId="{800401EF-7E15-4660-B766-EFECBC0CA7FC}" dt="2023-07-25T16:11:12.530" v="1118" actId="962"/>
          <ac:graphicFrameMkLst>
            <pc:docMk/>
            <pc:sldMk cId="3369248234" sldId="2145707308"/>
            <ac:graphicFrameMk id="5" creationId="{4A07B080-1C4D-2C56-76AA-8032E0F4AA0B}"/>
          </ac:graphicFrameMkLst>
        </pc:graphicFrameChg>
        <pc:picChg chg="add del mod">
          <ac:chgData name="Andy Petherbridge" userId="69119507-4700-4ee6-827f-8c50a93140e8" providerId="ADAL" clId="{800401EF-7E15-4660-B766-EFECBC0CA7FC}" dt="2023-07-26T10:55:41.767" v="1623" actId="478"/>
          <ac:picMkLst>
            <pc:docMk/>
            <pc:sldMk cId="3369248234" sldId="2145707308"/>
            <ac:picMk id="2" creationId="{DE0F7AFE-30DD-87A3-8254-5ED8BAC0F3E3}"/>
          </ac:picMkLst>
        </pc:picChg>
        <pc:picChg chg="add del mod modVis">
          <ac:chgData name="Andy Petherbridge" userId="69119507-4700-4ee6-827f-8c50a93140e8" providerId="ADAL" clId="{800401EF-7E15-4660-B766-EFECBC0CA7FC}" dt="2023-07-26T10:58:02.071" v="1631" actId="478"/>
          <ac:picMkLst>
            <pc:docMk/>
            <pc:sldMk cId="3369248234" sldId="2145707308"/>
            <ac:picMk id="3" creationId="{60B520BC-140A-7DC4-770A-18AA6D50D17C}"/>
          </ac:picMkLst>
        </pc:picChg>
        <pc:picChg chg="add mod">
          <ac:chgData name="Andy Petherbridge" userId="69119507-4700-4ee6-827f-8c50a93140e8" providerId="ADAL" clId="{800401EF-7E15-4660-B766-EFECBC0CA7FC}" dt="2023-08-01T12:14:24.346" v="8130"/>
          <ac:picMkLst>
            <pc:docMk/>
            <pc:sldMk cId="3369248234" sldId="2145707308"/>
            <ac:picMk id="8" creationId="{87A5A8EC-FC30-2C80-50E2-A54DD14BE60A}"/>
          </ac:picMkLst>
        </pc:picChg>
      </pc:sldChg>
      <pc:sldChg chg="addSp delSp modSp mod modTransition delAnim">
        <pc:chgData name="Andy Petherbridge" userId="69119507-4700-4ee6-827f-8c50a93140e8" providerId="ADAL" clId="{800401EF-7E15-4660-B766-EFECBC0CA7FC}" dt="2023-08-02T15:38:06.282" v="11004"/>
        <pc:sldMkLst>
          <pc:docMk/>
          <pc:sldMk cId="1048117054" sldId="2145707309"/>
        </pc:sldMkLst>
        <pc:spChg chg="mod modVis">
          <ac:chgData name="Andy Petherbridge" userId="69119507-4700-4ee6-827f-8c50a93140e8" providerId="ADAL" clId="{800401EF-7E15-4660-B766-EFECBC0CA7FC}" dt="2023-07-25T16:01:25.749" v="982" actId="27636"/>
          <ac:spMkLst>
            <pc:docMk/>
            <pc:sldMk cId="1048117054" sldId="2145707309"/>
            <ac:spMk id="5" creationId="{5B1E4B97-C58C-8340-C885-0898A6B2D826}"/>
          </ac:spMkLst>
        </pc:spChg>
        <pc:spChg chg="del mod ord modVis">
          <ac:chgData name="Andy Petherbridge" userId="69119507-4700-4ee6-827f-8c50a93140e8" providerId="ADAL" clId="{800401EF-7E15-4660-B766-EFECBC0CA7FC}" dt="2023-07-25T15:54:22.445" v="873" actId="478"/>
          <ac:spMkLst>
            <pc:docMk/>
            <pc:sldMk cId="1048117054" sldId="2145707309"/>
            <ac:spMk id="6" creationId="{202415C0-9F76-027B-6ED4-838F7ECE0B33}"/>
          </ac:spMkLst>
        </pc:spChg>
        <pc:spChg chg="add mod">
          <ac:chgData name="Andy Petherbridge" userId="69119507-4700-4ee6-827f-8c50a93140e8" providerId="ADAL" clId="{800401EF-7E15-4660-B766-EFECBC0CA7FC}" dt="2023-07-25T16:00:25.801" v="957" actId="20577"/>
          <ac:spMkLst>
            <pc:docMk/>
            <pc:sldMk cId="1048117054" sldId="2145707309"/>
            <ac:spMk id="7" creationId="{3FAE182A-17C7-C21E-B46B-07C43DDCA123}"/>
          </ac:spMkLst>
        </pc:spChg>
        <pc:spChg chg="add del mod">
          <ac:chgData name="Andy Petherbridge" userId="69119507-4700-4ee6-827f-8c50a93140e8" providerId="ADAL" clId="{800401EF-7E15-4660-B766-EFECBC0CA7FC}" dt="2023-07-25T15:54:24.902" v="874" actId="478"/>
          <ac:spMkLst>
            <pc:docMk/>
            <pc:sldMk cId="1048117054" sldId="2145707309"/>
            <ac:spMk id="8" creationId="{74B45C1A-D8D3-A052-CCCC-5EA731B9F1DA}"/>
          </ac:spMkLst>
        </pc:spChg>
        <pc:picChg chg="add del mod modVis">
          <ac:chgData name="Andy Petherbridge" userId="69119507-4700-4ee6-827f-8c50a93140e8" providerId="ADAL" clId="{800401EF-7E15-4660-B766-EFECBC0CA7FC}" dt="2023-07-26T10:57:59.676" v="1630" actId="478"/>
          <ac:picMkLst>
            <pc:docMk/>
            <pc:sldMk cId="1048117054" sldId="2145707309"/>
            <ac:picMk id="2" creationId="{86329D25-D3BC-E116-4518-9D318171180F}"/>
          </ac:picMkLst>
        </pc:picChg>
        <pc:picChg chg="add del mod">
          <ac:chgData name="Andy Petherbridge" userId="69119507-4700-4ee6-827f-8c50a93140e8" providerId="ADAL" clId="{800401EF-7E15-4660-B766-EFECBC0CA7FC}" dt="2023-08-01T14:32:26.770" v="10660" actId="478"/>
          <ac:picMkLst>
            <pc:docMk/>
            <pc:sldMk cId="1048117054" sldId="2145707309"/>
            <ac:picMk id="6" creationId="{8E31F14D-0690-9199-AC69-41887D57C84A}"/>
          </ac:picMkLst>
        </pc:picChg>
      </pc:sldChg>
      <pc:sldChg chg="addSp delSp modSp mod modTransition delAnim modAnim modNotesTx">
        <pc:chgData name="Andy Petherbridge" userId="69119507-4700-4ee6-827f-8c50a93140e8" providerId="ADAL" clId="{800401EF-7E15-4660-B766-EFECBC0CA7FC}" dt="2023-08-02T15:52:42.512" v="11054"/>
        <pc:sldMkLst>
          <pc:docMk/>
          <pc:sldMk cId="1786349107" sldId="2145707310"/>
        </pc:sldMkLst>
        <pc:spChg chg="mod ord">
          <ac:chgData name="Andy Petherbridge" userId="69119507-4700-4ee6-827f-8c50a93140e8" providerId="ADAL" clId="{800401EF-7E15-4660-B766-EFECBC0CA7FC}" dt="2023-07-26T11:08:55.659" v="1984" actId="20577"/>
          <ac:spMkLst>
            <pc:docMk/>
            <pc:sldMk cId="1786349107" sldId="2145707310"/>
            <ac:spMk id="4" creationId="{D1E20FE3-70FB-F1A3-A9EB-EE33A91AECA9}"/>
          </ac:spMkLst>
        </pc:spChg>
        <pc:spChg chg="del mod ord">
          <ac:chgData name="Andy Petherbridge" userId="69119507-4700-4ee6-827f-8c50a93140e8" providerId="ADAL" clId="{800401EF-7E15-4660-B766-EFECBC0CA7FC}" dt="2023-07-25T16:00:07.079" v="952" actId="478"/>
          <ac:spMkLst>
            <pc:docMk/>
            <pc:sldMk cId="1786349107" sldId="2145707310"/>
            <ac:spMk id="5" creationId="{5A12DB05-021F-DC35-7A0A-A0479741E628}"/>
          </ac:spMkLst>
        </pc:spChg>
        <pc:spChg chg="add del mod">
          <ac:chgData name="Andy Petherbridge" userId="69119507-4700-4ee6-827f-8c50a93140e8" providerId="ADAL" clId="{800401EF-7E15-4660-B766-EFECBC0CA7FC}" dt="2023-07-25T15:50:00.826" v="835"/>
          <ac:spMkLst>
            <pc:docMk/>
            <pc:sldMk cId="1786349107" sldId="2145707310"/>
            <ac:spMk id="8" creationId="{A7F6CF25-7F20-4453-51F0-8407A67F975E}"/>
          </ac:spMkLst>
        </pc:spChg>
        <pc:spChg chg="add mod ord">
          <ac:chgData name="Andy Petherbridge" userId="69119507-4700-4ee6-827f-8c50a93140e8" providerId="ADAL" clId="{800401EF-7E15-4660-B766-EFECBC0CA7FC}" dt="2023-07-26T10:04:51.692" v="1539" actId="13244"/>
          <ac:spMkLst>
            <pc:docMk/>
            <pc:sldMk cId="1786349107" sldId="2145707310"/>
            <ac:spMk id="9" creationId="{6C76176B-F662-DD6D-8B9E-DF595F39B113}"/>
          </ac:spMkLst>
        </pc:spChg>
        <pc:spChg chg="add del mod">
          <ac:chgData name="Andy Petherbridge" userId="69119507-4700-4ee6-827f-8c50a93140e8" providerId="ADAL" clId="{800401EF-7E15-4660-B766-EFECBC0CA7FC}" dt="2023-07-25T16:00:09.047" v="953" actId="478"/>
          <ac:spMkLst>
            <pc:docMk/>
            <pc:sldMk cId="1786349107" sldId="2145707310"/>
            <ac:spMk id="10" creationId="{B269B1C4-85E3-A4BC-25BF-2FC8906E2479}"/>
          </ac:spMkLst>
        </pc:spChg>
        <pc:picChg chg="add del mod modVis">
          <ac:chgData name="Andy Petherbridge" userId="69119507-4700-4ee6-827f-8c50a93140e8" providerId="ADAL" clId="{800401EF-7E15-4660-B766-EFECBC0CA7FC}" dt="2023-07-26T10:58:04.087" v="1632" actId="478"/>
          <ac:picMkLst>
            <pc:docMk/>
            <pc:sldMk cId="1786349107" sldId="2145707310"/>
            <ac:picMk id="2" creationId="{7415EE4A-B60E-C822-7E13-393742217509}"/>
          </ac:picMkLst>
        </pc:picChg>
        <pc:picChg chg="add del mod">
          <ac:chgData name="Andy Petherbridge" userId="69119507-4700-4ee6-827f-8c50a93140e8" providerId="ADAL" clId="{800401EF-7E15-4660-B766-EFECBC0CA7FC}" dt="2023-08-02T13:34:53.520" v="10667"/>
          <ac:picMkLst>
            <pc:docMk/>
            <pc:sldMk cId="1786349107" sldId="2145707310"/>
            <ac:picMk id="5" creationId="{385D66A6-EB16-EBDF-5500-7A161340DCBE}"/>
          </ac:picMkLst>
        </pc:picChg>
        <pc:picChg chg="add del mod">
          <ac:chgData name="Andy Petherbridge" userId="69119507-4700-4ee6-827f-8c50a93140e8" providerId="ADAL" clId="{800401EF-7E15-4660-B766-EFECBC0CA7FC}" dt="2023-08-02T13:34:55.456" v="10669"/>
          <ac:picMkLst>
            <pc:docMk/>
            <pc:sldMk cId="1786349107" sldId="2145707310"/>
            <ac:picMk id="6" creationId="{EB0C9A68-28B4-47E4-5FEC-52B5DC715DA7}"/>
          </ac:picMkLst>
        </pc:picChg>
        <pc:picChg chg="add del mod ord">
          <ac:chgData name="Andy Petherbridge" userId="69119507-4700-4ee6-827f-8c50a93140e8" providerId="ADAL" clId="{800401EF-7E15-4660-B766-EFECBC0CA7FC}" dt="2023-08-02T13:35:04.631" v="10670"/>
          <ac:picMkLst>
            <pc:docMk/>
            <pc:sldMk cId="1786349107" sldId="2145707310"/>
            <ac:picMk id="11" creationId="{2E1FDA30-4075-3C40-3449-E2B8640F38FA}"/>
          </ac:picMkLst>
        </pc:picChg>
        <pc:picChg chg="add del mod">
          <ac:chgData name="Andy Petherbridge" userId="69119507-4700-4ee6-827f-8c50a93140e8" providerId="ADAL" clId="{800401EF-7E15-4660-B766-EFECBC0CA7FC}" dt="2023-08-01T12:11:41.095" v="8128" actId="478"/>
          <ac:picMkLst>
            <pc:docMk/>
            <pc:sldMk cId="1786349107" sldId="2145707310"/>
            <ac:picMk id="12" creationId="{271B37CD-7E2F-3C5C-1F1D-57B8B0A02D95}"/>
          </ac:picMkLst>
        </pc:picChg>
        <pc:picChg chg="add del mod">
          <ac:chgData name="Andy Petherbridge" userId="69119507-4700-4ee6-827f-8c50a93140e8" providerId="ADAL" clId="{800401EF-7E15-4660-B766-EFECBC0CA7FC}" dt="2023-08-02T13:36:10.808" v="10680"/>
          <ac:picMkLst>
            <pc:docMk/>
            <pc:sldMk cId="1786349107" sldId="2145707310"/>
            <ac:picMk id="13" creationId="{9964E277-4A10-D693-71DE-A66FBF422DAA}"/>
          </ac:picMkLst>
        </pc:picChg>
        <pc:picChg chg="add del mod">
          <ac:chgData name="Andy Petherbridge" userId="69119507-4700-4ee6-827f-8c50a93140e8" providerId="ADAL" clId="{800401EF-7E15-4660-B766-EFECBC0CA7FC}" dt="2023-08-02T13:36:13.708" v="10682"/>
          <ac:picMkLst>
            <pc:docMk/>
            <pc:sldMk cId="1786349107" sldId="2145707310"/>
            <ac:picMk id="14" creationId="{C222E64F-8FA9-FBA9-59F1-FD3A3245CBAC}"/>
          </ac:picMkLst>
        </pc:picChg>
        <pc:picChg chg="add del mod">
          <ac:chgData name="Andy Petherbridge" userId="69119507-4700-4ee6-827f-8c50a93140e8" providerId="ADAL" clId="{800401EF-7E15-4660-B766-EFECBC0CA7FC}" dt="2023-08-01T14:34:00.175" v="10661" actId="478"/>
          <ac:picMkLst>
            <pc:docMk/>
            <pc:sldMk cId="1786349107" sldId="2145707310"/>
            <ac:picMk id="16" creationId="{DEB1F776-6153-8332-DE75-AB2E4BC5D2F0}"/>
          </ac:picMkLst>
        </pc:picChg>
        <pc:picChg chg="add del mod ord">
          <ac:chgData name="Andy Petherbridge" userId="69119507-4700-4ee6-827f-8c50a93140e8" providerId="ADAL" clId="{800401EF-7E15-4660-B766-EFECBC0CA7FC}" dt="2023-08-02T13:36:27.352" v="10683"/>
          <ac:picMkLst>
            <pc:docMk/>
            <pc:sldMk cId="1786349107" sldId="2145707310"/>
            <ac:picMk id="17" creationId="{4D46C781-16DE-6538-AB0A-2D8D333F00E4}"/>
          </ac:picMkLst>
        </pc:picChg>
        <pc:picChg chg="add del mod">
          <ac:chgData name="Andy Petherbridge" userId="69119507-4700-4ee6-827f-8c50a93140e8" providerId="ADAL" clId="{800401EF-7E15-4660-B766-EFECBC0CA7FC}" dt="2023-08-02T13:36:40.126" v="10685"/>
          <ac:picMkLst>
            <pc:docMk/>
            <pc:sldMk cId="1786349107" sldId="2145707310"/>
            <ac:picMk id="18" creationId="{65C2846E-3EBB-99E5-4838-AE6FCA17F493}"/>
          </ac:picMkLst>
        </pc:picChg>
        <pc:picChg chg="add del mod ord">
          <ac:chgData name="Andy Petherbridge" userId="69119507-4700-4ee6-827f-8c50a93140e8" providerId="ADAL" clId="{800401EF-7E15-4660-B766-EFECBC0CA7FC}" dt="2023-08-02T13:36:59.053" v="10686"/>
          <ac:picMkLst>
            <pc:docMk/>
            <pc:sldMk cId="1786349107" sldId="2145707310"/>
            <ac:picMk id="21" creationId="{60E116AD-8D61-7AC3-0C2E-82E64588EF4C}"/>
          </ac:picMkLst>
        </pc:picChg>
        <pc:picChg chg="add del mod">
          <ac:chgData name="Andy Petherbridge" userId="69119507-4700-4ee6-827f-8c50a93140e8" providerId="ADAL" clId="{800401EF-7E15-4660-B766-EFECBC0CA7FC}" dt="2023-08-02T13:37:03.662" v="10688"/>
          <ac:picMkLst>
            <pc:docMk/>
            <pc:sldMk cId="1786349107" sldId="2145707310"/>
            <ac:picMk id="22" creationId="{8C275D9A-E60C-7135-D849-F4BAAE5D576D}"/>
          </ac:picMkLst>
        </pc:picChg>
        <pc:picChg chg="add del mod ord">
          <ac:chgData name="Andy Petherbridge" userId="69119507-4700-4ee6-827f-8c50a93140e8" providerId="ADAL" clId="{800401EF-7E15-4660-B766-EFECBC0CA7FC}" dt="2023-08-02T13:37:13.864" v="10689"/>
          <ac:picMkLst>
            <pc:docMk/>
            <pc:sldMk cId="1786349107" sldId="2145707310"/>
            <ac:picMk id="25" creationId="{5167A607-F08E-63CE-0C6B-A8B264781A78}"/>
          </ac:picMkLst>
        </pc:picChg>
        <pc:picChg chg="add del mod">
          <ac:chgData name="Andy Petherbridge" userId="69119507-4700-4ee6-827f-8c50a93140e8" providerId="ADAL" clId="{800401EF-7E15-4660-B766-EFECBC0CA7FC}" dt="2023-08-02T13:37:15.907" v="10691"/>
          <ac:picMkLst>
            <pc:docMk/>
            <pc:sldMk cId="1786349107" sldId="2145707310"/>
            <ac:picMk id="26" creationId="{EDA07E77-6760-6220-F629-9E9A31A6E668}"/>
          </ac:picMkLst>
        </pc:picChg>
        <pc:picChg chg="add del mod ord">
          <ac:chgData name="Andy Petherbridge" userId="69119507-4700-4ee6-827f-8c50a93140e8" providerId="ADAL" clId="{800401EF-7E15-4660-B766-EFECBC0CA7FC}" dt="2023-08-02T13:38:14.848" v="10692"/>
          <ac:picMkLst>
            <pc:docMk/>
            <pc:sldMk cId="1786349107" sldId="2145707310"/>
            <ac:picMk id="29" creationId="{1F24490B-C22E-0FE3-9E1C-1861D57B6EFB}"/>
          </ac:picMkLst>
        </pc:picChg>
        <pc:picChg chg="add del mod">
          <ac:chgData name="Andy Petherbridge" userId="69119507-4700-4ee6-827f-8c50a93140e8" providerId="ADAL" clId="{800401EF-7E15-4660-B766-EFECBC0CA7FC}" dt="2023-08-02T15:47:01.757" v="11047"/>
          <ac:picMkLst>
            <pc:docMk/>
            <pc:sldMk cId="1786349107" sldId="2145707310"/>
            <ac:picMk id="30" creationId="{AE8CDB9D-F1EE-E642-E254-560BE51238DF}"/>
          </ac:picMkLst>
        </pc:picChg>
        <pc:picChg chg="add del mod ord">
          <ac:chgData name="Andy Petherbridge" userId="69119507-4700-4ee6-827f-8c50a93140e8" providerId="ADAL" clId="{800401EF-7E15-4660-B766-EFECBC0CA7FC}" dt="2023-08-02T15:48:02.448" v="11048"/>
          <ac:picMkLst>
            <pc:docMk/>
            <pc:sldMk cId="1786349107" sldId="2145707310"/>
            <ac:picMk id="36" creationId="{C57633C5-2BA0-50D8-05B0-950C9E4BB420}"/>
          </ac:picMkLst>
        </pc:picChg>
        <pc:picChg chg="add del mod">
          <ac:chgData name="Andy Petherbridge" userId="69119507-4700-4ee6-827f-8c50a93140e8" providerId="ADAL" clId="{800401EF-7E15-4660-B766-EFECBC0CA7FC}" dt="2023-08-02T15:50:50.295" v="11050"/>
          <ac:picMkLst>
            <pc:docMk/>
            <pc:sldMk cId="1786349107" sldId="2145707310"/>
            <ac:picMk id="37" creationId="{CB5127D7-5681-47A9-A147-725523B52BD0}"/>
          </ac:picMkLst>
        </pc:picChg>
        <pc:picChg chg="add del mod ord">
          <ac:chgData name="Andy Petherbridge" userId="69119507-4700-4ee6-827f-8c50a93140e8" providerId="ADAL" clId="{800401EF-7E15-4660-B766-EFECBC0CA7FC}" dt="2023-08-02T15:51:07.085" v="11051"/>
          <ac:picMkLst>
            <pc:docMk/>
            <pc:sldMk cId="1786349107" sldId="2145707310"/>
            <ac:picMk id="41" creationId="{79519D69-82D2-C56F-CDC3-5F3ECD9BFFFF}"/>
          </ac:picMkLst>
        </pc:picChg>
        <pc:picChg chg="add del mod">
          <ac:chgData name="Andy Petherbridge" userId="69119507-4700-4ee6-827f-8c50a93140e8" providerId="ADAL" clId="{800401EF-7E15-4660-B766-EFECBC0CA7FC}" dt="2023-08-02T15:52:42.512" v="11054"/>
          <ac:picMkLst>
            <pc:docMk/>
            <pc:sldMk cId="1786349107" sldId="2145707310"/>
            <ac:picMk id="43" creationId="{CD90038F-D8A6-4437-12CF-3CD6450B368C}"/>
          </ac:picMkLst>
        </pc:picChg>
        <pc:picChg chg="add mod">
          <ac:chgData name="Andy Petherbridge" userId="69119507-4700-4ee6-827f-8c50a93140e8" providerId="ADAL" clId="{800401EF-7E15-4660-B766-EFECBC0CA7FC}" dt="2023-08-02T15:52:42.512" v="11054"/>
          <ac:picMkLst>
            <pc:docMk/>
            <pc:sldMk cId="1786349107" sldId="2145707310"/>
            <ac:picMk id="44" creationId="{D5BF196D-3367-72D2-4F1B-DF8516CA2C17}"/>
          </ac:picMkLst>
        </pc:picChg>
      </pc:sldChg>
      <pc:sldChg chg="addSp delSp modSp mod modTransition">
        <pc:chgData name="Andy Petherbridge" userId="69119507-4700-4ee6-827f-8c50a93140e8" providerId="ADAL" clId="{800401EF-7E15-4660-B766-EFECBC0CA7FC}" dt="2023-08-02T15:38:00.599" v="11002"/>
        <pc:sldMkLst>
          <pc:docMk/>
          <pc:sldMk cId="4282425958" sldId="2145707311"/>
        </pc:sldMkLst>
        <pc:spChg chg="del mod modVis">
          <ac:chgData name="Andy Petherbridge" userId="69119507-4700-4ee6-827f-8c50a93140e8" providerId="ADAL" clId="{800401EF-7E15-4660-B766-EFECBC0CA7FC}" dt="2023-07-25T15:53:16.019" v="854" actId="478"/>
          <ac:spMkLst>
            <pc:docMk/>
            <pc:sldMk cId="4282425958" sldId="2145707311"/>
            <ac:spMk id="10" creationId="{89E5D875-5DCA-1EA4-7676-985D5C5A491C}"/>
          </ac:spMkLst>
        </pc:spChg>
        <pc:spChg chg="mod modVis">
          <ac:chgData name="Andy Petherbridge" userId="69119507-4700-4ee6-827f-8c50a93140e8" providerId="ADAL" clId="{800401EF-7E15-4660-B766-EFECBC0CA7FC}" dt="2023-07-25T15:45:49.421" v="725" actId="20577"/>
          <ac:spMkLst>
            <pc:docMk/>
            <pc:sldMk cId="4282425958" sldId="2145707311"/>
            <ac:spMk id="14" creationId="{21F8B81D-102F-8177-8571-B19F9B53E0FC}"/>
          </ac:spMkLst>
        </pc:spChg>
        <pc:spChg chg="add mod ord">
          <ac:chgData name="Andy Petherbridge" userId="69119507-4700-4ee6-827f-8c50a93140e8" providerId="ADAL" clId="{800401EF-7E15-4660-B766-EFECBC0CA7FC}" dt="2023-07-26T10:05:01.511" v="1541" actId="13244"/>
          <ac:spMkLst>
            <pc:docMk/>
            <pc:sldMk cId="4282425958" sldId="2145707311"/>
            <ac:spMk id="15" creationId="{CD565C60-6D4E-CBA8-8CFF-3BB09953C0B4}"/>
          </ac:spMkLst>
        </pc:spChg>
        <pc:spChg chg="add del mod">
          <ac:chgData name="Andy Petherbridge" userId="69119507-4700-4ee6-827f-8c50a93140e8" providerId="ADAL" clId="{800401EF-7E15-4660-B766-EFECBC0CA7FC}" dt="2023-07-25T15:53:19.157" v="855" actId="478"/>
          <ac:spMkLst>
            <pc:docMk/>
            <pc:sldMk cId="4282425958" sldId="2145707311"/>
            <ac:spMk id="16" creationId="{91E9FED5-1872-8B46-B73E-50D0822DDE76}"/>
          </ac:spMkLst>
        </pc:spChg>
        <pc:picChg chg="add del mod">
          <ac:chgData name="Andy Petherbridge" userId="69119507-4700-4ee6-827f-8c50a93140e8" providerId="ADAL" clId="{800401EF-7E15-4660-B766-EFECBC0CA7FC}" dt="2023-07-26T10:57:56.556" v="1629" actId="478"/>
          <ac:picMkLst>
            <pc:docMk/>
            <pc:sldMk cId="4282425958" sldId="2145707311"/>
            <ac:picMk id="2" creationId="{8F91F97D-8D64-5139-C4D5-764BFF6BADDC}"/>
          </ac:picMkLst>
        </pc:picChg>
      </pc:sldChg>
      <pc:sldChg chg="addSp delSp modSp mod modTransition delAnim">
        <pc:chgData name="Andy Petherbridge" userId="69119507-4700-4ee6-827f-8c50a93140e8" providerId="ADAL" clId="{800401EF-7E15-4660-B766-EFECBC0CA7FC}" dt="2023-08-02T15:37:50.455" v="11000" actId="478"/>
        <pc:sldMkLst>
          <pc:docMk/>
          <pc:sldMk cId="3236559145" sldId="2145707312"/>
        </pc:sldMkLst>
        <pc:spChg chg="mod">
          <ac:chgData name="Andy Petherbridge" userId="69119507-4700-4ee6-827f-8c50a93140e8" providerId="ADAL" clId="{800401EF-7E15-4660-B766-EFECBC0CA7FC}" dt="2023-07-25T15:55:32.373" v="908" actId="962"/>
          <ac:spMkLst>
            <pc:docMk/>
            <pc:sldMk cId="3236559145" sldId="2145707312"/>
            <ac:spMk id="3" creationId="{84F36DA6-30BF-6C61-92C7-ED3939FBB3B5}"/>
          </ac:spMkLst>
        </pc:spChg>
        <pc:spChg chg="del mod">
          <ac:chgData name="Andy Petherbridge" userId="69119507-4700-4ee6-827f-8c50a93140e8" providerId="ADAL" clId="{800401EF-7E15-4660-B766-EFECBC0CA7FC}" dt="2023-07-25T15:55:20.904" v="906" actId="478"/>
          <ac:spMkLst>
            <pc:docMk/>
            <pc:sldMk cId="3236559145" sldId="2145707312"/>
            <ac:spMk id="4" creationId="{10F66E81-A7D9-F3C0-FF04-BDA36C7136EB}"/>
          </ac:spMkLst>
        </pc:spChg>
        <pc:spChg chg="add mod ord">
          <ac:chgData name="Andy Petherbridge" userId="69119507-4700-4ee6-827f-8c50a93140e8" providerId="ADAL" clId="{800401EF-7E15-4660-B766-EFECBC0CA7FC}" dt="2023-07-26T10:41:08.331" v="1611" actId="13244"/>
          <ac:spMkLst>
            <pc:docMk/>
            <pc:sldMk cId="3236559145" sldId="2145707312"/>
            <ac:spMk id="5" creationId="{52C4F1D5-53C6-4256-5675-90CABA042F82}"/>
          </ac:spMkLst>
        </pc:spChg>
        <pc:picChg chg="add del mod">
          <ac:chgData name="Andy Petherbridge" userId="69119507-4700-4ee6-827f-8c50a93140e8" providerId="ADAL" clId="{800401EF-7E15-4660-B766-EFECBC0CA7FC}" dt="2023-07-26T12:55:31.561" v="3548" actId="478"/>
          <ac:picMkLst>
            <pc:docMk/>
            <pc:sldMk cId="3236559145" sldId="2145707312"/>
            <ac:picMk id="2" creationId="{0FFB5833-CD0F-5D48-BCE2-46B7EF3DE624}"/>
          </ac:picMkLst>
        </pc:picChg>
        <pc:picChg chg="add del mod">
          <ac:chgData name="Andy Petherbridge" userId="69119507-4700-4ee6-827f-8c50a93140e8" providerId="ADAL" clId="{800401EF-7E15-4660-B766-EFECBC0CA7FC}" dt="2023-08-02T15:37:50.455" v="11000" actId="478"/>
          <ac:picMkLst>
            <pc:docMk/>
            <pc:sldMk cId="3236559145" sldId="2145707312"/>
            <ac:picMk id="4" creationId="{784D2179-4D66-5B7B-6003-4AF61A286DE0}"/>
          </ac:picMkLst>
        </pc:picChg>
      </pc:sldChg>
      <pc:sldChg chg="addSp delSp modSp mod modTransition">
        <pc:chgData name="Andy Petherbridge" userId="69119507-4700-4ee6-827f-8c50a93140e8" providerId="ADAL" clId="{800401EF-7E15-4660-B766-EFECBC0CA7FC}" dt="2023-08-02T15:37:38.970" v="10997"/>
        <pc:sldMkLst>
          <pc:docMk/>
          <pc:sldMk cId="1831443817" sldId="2145707313"/>
        </pc:sldMkLst>
        <pc:spChg chg="mod">
          <ac:chgData name="Andy Petherbridge" userId="69119507-4700-4ee6-827f-8c50a93140e8" providerId="ADAL" clId="{800401EF-7E15-4660-B766-EFECBC0CA7FC}" dt="2023-07-25T16:04:11.702" v="1014" actId="962"/>
          <ac:spMkLst>
            <pc:docMk/>
            <pc:sldMk cId="1831443817" sldId="2145707313"/>
            <ac:spMk id="4" creationId="{649C7AF8-7765-7818-5921-0BDEB3490B89}"/>
          </ac:spMkLst>
        </pc:spChg>
        <pc:spChg chg="del">
          <ac:chgData name="Andy Petherbridge" userId="69119507-4700-4ee6-827f-8c50a93140e8" providerId="ADAL" clId="{800401EF-7E15-4660-B766-EFECBC0CA7FC}" dt="2023-07-25T16:03:56.055" v="1011" actId="478"/>
          <ac:spMkLst>
            <pc:docMk/>
            <pc:sldMk cId="1831443817" sldId="2145707313"/>
            <ac:spMk id="5" creationId="{7AD1F27A-EC49-ECC4-3FE1-AE7B1947DDB6}"/>
          </ac:spMkLst>
        </pc:spChg>
        <pc:spChg chg="add mod">
          <ac:chgData name="Andy Petherbridge" userId="69119507-4700-4ee6-827f-8c50a93140e8" providerId="ADAL" clId="{800401EF-7E15-4660-B766-EFECBC0CA7FC}" dt="2023-07-25T16:04:14.803" v="1015" actId="13244"/>
          <ac:spMkLst>
            <pc:docMk/>
            <pc:sldMk cId="1831443817" sldId="2145707313"/>
            <ac:spMk id="6" creationId="{1D340421-E9DA-DCAA-77D4-D6E8495FD6AC}"/>
          </ac:spMkLst>
        </pc:spChg>
        <pc:spChg chg="add del mod">
          <ac:chgData name="Andy Petherbridge" userId="69119507-4700-4ee6-827f-8c50a93140e8" providerId="ADAL" clId="{800401EF-7E15-4660-B766-EFECBC0CA7FC}" dt="2023-07-25T16:03:58.734" v="1012" actId="478"/>
          <ac:spMkLst>
            <pc:docMk/>
            <pc:sldMk cId="1831443817" sldId="2145707313"/>
            <ac:spMk id="7" creationId="{A8379019-D44D-513A-F531-1DA8EC9EF8B3}"/>
          </ac:spMkLst>
        </pc:spChg>
        <pc:picChg chg="add del mod">
          <ac:chgData name="Andy Petherbridge" userId="69119507-4700-4ee6-827f-8c50a93140e8" providerId="ADAL" clId="{800401EF-7E15-4660-B766-EFECBC0CA7FC}" dt="2023-07-26T12:55:45.289" v="3553" actId="478"/>
          <ac:picMkLst>
            <pc:docMk/>
            <pc:sldMk cId="1831443817" sldId="2145707313"/>
            <ac:picMk id="2" creationId="{46AD805F-8B74-B0BF-9E2D-2DEBE61CC70D}"/>
          </ac:picMkLst>
        </pc:picChg>
      </pc:sldChg>
      <pc:sldChg chg="addSp delSp modSp mod modTransition">
        <pc:chgData name="Andy Petherbridge" userId="69119507-4700-4ee6-827f-8c50a93140e8" providerId="ADAL" clId="{800401EF-7E15-4660-B766-EFECBC0CA7FC}" dt="2023-08-02T15:37:26.377" v="10993"/>
        <pc:sldMkLst>
          <pc:docMk/>
          <pc:sldMk cId="504465792" sldId="2145707314"/>
        </pc:sldMkLst>
        <pc:spChg chg="mod">
          <ac:chgData name="Andy Petherbridge" userId="69119507-4700-4ee6-827f-8c50a93140e8" providerId="ADAL" clId="{800401EF-7E15-4660-B766-EFECBC0CA7FC}" dt="2023-07-25T16:08:30.879" v="1089" actId="962"/>
          <ac:spMkLst>
            <pc:docMk/>
            <pc:sldMk cId="504465792" sldId="2145707314"/>
            <ac:spMk id="6" creationId="{A248FF67-0D04-3C68-B940-A0727BE04183}"/>
          </ac:spMkLst>
        </pc:spChg>
        <pc:spChg chg="del">
          <ac:chgData name="Andy Petherbridge" userId="69119507-4700-4ee6-827f-8c50a93140e8" providerId="ADAL" clId="{800401EF-7E15-4660-B766-EFECBC0CA7FC}" dt="2023-07-25T16:08:15.520" v="1084" actId="478"/>
          <ac:spMkLst>
            <pc:docMk/>
            <pc:sldMk cId="504465792" sldId="2145707314"/>
            <ac:spMk id="7" creationId="{7BDC9A54-0A0F-7E97-D1C5-5391CD4FDAD4}"/>
          </ac:spMkLst>
        </pc:spChg>
        <pc:spChg chg="add del mod ord">
          <ac:chgData name="Andy Petherbridge" userId="69119507-4700-4ee6-827f-8c50a93140e8" providerId="ADAL" clId="{800401EF-7E15-4660-B766-EFECBC0CA7FC}" dt="2023-07-26T10:41:18.868" v="1613" actId="13244"/>
          <ac:spMkLst>
            <pc:docMk/>
            <pc:sldMk cId="504465792" sldId="2145707314"/>
            <ac:spMk id="8" creationId="{D341047C-7B0A-C866-5A89-68200770C741}"/>
          </ac:spMkLst>
        </pc:spChg>
        <pc:spChg chg="add del mod">
          <ac:chgData name="Andy Petherbridge" userId="69119507-4700-4ee6-827f-8c50a93140e8" providerId="ADAL" clId="{800401EF-7E15-4660-B766-EFECBC0CA7FC}" dt="2023-07-25T16:08:21.759" v="1087" actId="478"/>
          <ac:spMkLst>
            <pc:docMk/>
            <pc:sldMk cId="504465792" sldId="2145707314"/>
            <ac:spMk id="9" creationId="{DBF25734-B9EE-C247-FE40-A79FDB8274E8}"/>
          </ac:spMkLst>
        </pc:spChg>
        <pc:picChg chg="add del mod">
          <ac:chgData name="Andy Petherbridge" userId="69119507-4700-4ee6-827f-8c50a93140e8" providerId="ADAL" clId="{800401EF-7E15-4660-B766-EFECBC0CA7FC}" dt="2023-07-26T11:02:16.549" v="1673" actId="478"/>
          <ac:picMkLst>
            <pc:docMk/>
            <pc:sldMk cId="504465792" sldId="2145707314"/>
            <ac:picMk id="2" creationId="{12C90B55-01D2-C47C-99F0-420ADBADC167}"/>
          </ac:picMkLst>
        </pc:picChg>
      </pc:sldChg>
      <pc:sldChg chg="addSp delSp modSp mod modTransition modAnim">
        <pc:chgData name="Andy Petherbridge" userId="69119507-4700-4ee6-827f-8c50a93140e8" providerId="ADAL" clId="{800401EF-7E15-4660-B766-EFECBC0CA7FC}" dt="2023-08-02T15:37:30.739" v="10995"/>
        <pc:sldMkLst>
          <pc:docMk/>
          <pc:sldMk cId="4280703323" sldId="2145707315"/>
        </pc:sldMkLst>
        <pc:spChg chg="add del mod">
          <ac:chgData name="Andy Petherbridge" userId="69119507-4700-4ee6-827f-8c50a93140e8" providerId="ADAL" clId="{800401EF-7E15-4660-B766-EFECBC0CA7FC}" dt="2023-07-25T16:06:53.681" v="1058" actId="962"/>
          <ac:spMkLst>
            <pc:docMk/>
            <pc:sldMk cId="4280703323" sldId="2145707315"/>
            <ac:spMk id="6" creationId="{0D947E3B-8E42-504F-8709-0337743165A3}"/>
          </ac:spMkLst>
        </pc:spChg>
        <pc:spChg chg="del">
          <ac:chgData name="Andy Petherbridge" userId="69119507-4700-4ee6-827f-8c50a93140e8" providerId="ADAL" clId="{800401EF-7E15-4660-B766-EFECBC0CA7FC}" dt="2023-07-25T16:06:36.579" v="1053" actId="478"/>
          <ac:spMkLst>
            <pc:docMk/>
            <pc:sldMk cId="4280703323" sldId="2145707315"/>
            <ac:spMk id="7" creationId="{B01157A6-244F-264D-0BBE-ECC060E46634}"/>
          </ac:spMkLst>
        </pc:spChg>
        <pc:spChg chg="add mod ord">
          <ac:chgData name="Andy Petherbridge" userId="69119507-4700-4ee6-827f-8c50a93140e8" providerId="ADAL" clId="{800401EF-7E15-4660-B766-EFECBC0CA7FC}" dt="2023-07-26T10:41:15.027" v="1612" actId="13244"/>
          <ac:spMkLst>
            <pc:docMk/>
            <pc:sldMk cId="4280703323" sldId="2145707315"/>
            <ac:spMk id="8" creationId="{0292ECAE-78AB-54CC-90E8-9988B3B96A75}"/>
          </ac:spMkLst>
        </pc:spChg>
        <pc:spChg chg="add del mod">
          <ac:chgData name="Andy Petherbridge" userId="69119507-4700-4ee6-827f-8c50a93140e8" providerId="ADAL" clId="{800401EF-7E15-4660-B766-EFECBC0CA7FC}" dt="2023-07-25T16:06:41.439" v="1056" actId="478"/>
          <ac:spMkLst>
            <pc:docMk/>
            <pc:sldMk cId="4280703323" sldId="2145707315"/>
            <ac:spMk id="9" creationId="{4B55BBFA-B343-EC96-9C57-472E052B68CB}"/>
          </ac:spMkLst>
        </pc:spChg>
        <pc:spChg chg="add del mod">
          <ac:chgData name="Andy Petherbridge" userId="69119507-4700-4ee6-827f-8c50a93140e8" providerId="ADAL" clId="{800401EF-7E15-4660-B766-EFECBC0CA7FC}" dt="2023-07-25T16:06:40.386" v="1055" actId="478"/>
          <ac:spMkLst>
            <pc:docMk/>
            <pc:sldMk cId="4280703323" sldId="2145707315"/>
            <ac:spMk id="10" creationId="{B9CC851E-5ECB-661A-95F6-FF1B21439C21}"/>
          </ac:spMkLst>
        </pc:spChg>
        <pc:picChg chg="add mod">
          <ac:chgData name="Andy Petherbridge" userId="69119507-4700-4ee6-827f-8c50a93140e8" providerId="ADAL" clId="{800401EF-7E15-4660-B766-EFECBC0CA7FC}" dt="2023-08-01T09:37:07.331" v="7607"/>
          <ac:picMkLst>
            <pc:docMk/>
            <pc:sldMk cId="4280703323" sldId="2145707315"/>
            <ac:picMk id="2" creationId="{8BB47372-5F16-9020-586D-1C2584F574AC}"/>
          </ac:picMkLst>
        </pc:picChg>
        <pc:picChg chg="add del mod">
          <ac:chgData name="Andy Petherbridge" userId="69119507-4700-4ee6-827f-8c50a93140e8" providerId="ADAL" clId="{800401EF-7E15-4660-B766-EFECBC0CA7FC}" dt="2023-07-26T11:00:33.437" v="1665" actId="478"/>
          <ac:picMkLst>
            <pc:docMk/>
            <pc:sldMk cId="4280703323" sldId="2145707315"/>
            <ac:picMk id="2" creationId="{8BE9FD4F-E519-8055-2771-3CF31774B7E3}"/>
          </ac:picMkLst>
        </pc:picChg>
        <pc:picChg chg="add mod">
          <ac:chgData name="Andy Petherbridge" userId="69119507-4700-4ee6-827f-8c50a93140e8" providerId="ADAL" clId="{800401EF-7E15-4660-B766-EFECBC0CA7FC}" dt="2023-08-01T09:42:55.801" v="7622" actId="1076"/>
          <ac:picMkLst>
            <pc:docMk/>
            <pc:sldMk cId="4280703323" sldId="2145707315"/>
            <ac:picMk id="3" creationId="{921D8AFB-1C5E-DE16-F41D-039DB08E5206}"/>
          </ac:picMkLst>
        </pc:picChg>
      </pc:sldChg>
      <pc:sldChg chg="addSp delSp modSp mod modTransition delAnim modAnim modNotesTx">
        <pc:chgData name="Andy Petherbridge" userId="69119507-4700-4ee6-827f-8c50a93140e8" providerId="ADAL" clId="{800401EF-7E15-4660-B766-EFECBC0CA7FC}" dt="2023-08-02T15:39:35.069" v="11020"/>
        <pc:sldMkLst>
          <pc:docMk/>
          <pc:sldMk cId="3860008396" sldId="2145707316"/>
        </pc:sldMkLst>
        <pc:spChg chg="del">
          <ac:chgData name="Andy Petherbridge" userId="69119507-4700-4ee6-827f-8c50a93140e8" providerId="ADAL" clId="{800401EF-7E15-4660-B766-EFECBC0CA7FC}" dt="2023-07-25T16:07:28.058" v="1066" actId="478"/>
          <ac:spMkLst>
            <pc:docMk/>
            <pc:sldMk cId="3860008396" sldId="2145707316"/>
            <ac:spMk id="3" creationId="{DF007D8C-B5D8-2283-BE9B-5DD895C97883}"/>
          </ac:spMkLst>
        </pc:spChg>
        <pc:spChg chg="add mod ord">
          <ac:chgData name="Andy Petherbridge" userId="69119507-4700-4ee6-827f-8c50a93140e8" providerId="ADAL" clId="{800401EF-7E15-4660-B766-EFECBC0CA7FC}" dt="2023-07-25T17:00:11.948" v="1470" actId="20577"/>
          <ac:spMkLst>
            <pc:docMk/>
            <pc:sldMk cId="3860008396" sldId="2145707316"/>
            <ac:spMk id="4" creationId="{E7178875-4657-E67C-19BD-3505C7828112}"/>
          </ac:spMkLst>
        </pc:spChg>
        <pc:spChg chg="add del mod">
          <ac:chgData name="Andy Petherbridge" userId="69119507-4700-4ee6-827f-8c50a93140e8" providerId="ADAL" clId="{800401EF-7E15-4660-B766-EFECBC0CA7FC}" dt="2023-07-25T16:07:29.981" v="1067" actId="478"/>
          <ac:spMkLst>
            <pc:docMk/>
            <pc:sldMk cId="3860008396" sldId="2145707316"/>
            <ac:spMk id="5" creationId="{5564C8EA-F42D-23AB-7EC2-D0C666EE9F52}"/>
          </ac:spMkLst>
        </pc:spChg>
        <pc:spChg chg="mod">
          <ac:chgData name="Andy Petherbridge" userId="69119507-4700-4ee6-827f-8c50a93140e8" providerId="ADAL" clId="{800401EF-7E15-4660-B766-EFECBC0CA7FC}" dt="2023-07-26T12:54:30.465" v="3521" actId="20577"/>
          <ac:spMkLst>
            <pc:docMk/>
            <pc:sldMk cId="3860008396" sldId="2145707316"/>
            <ac:spMk id="10" creationId="{EA0D9E3F-0802-86E5-9006-D4D04D08E810}"/>
          </ac:spMkLst>
        </pc:spChg>
        <pc:picChg chg="add del mod">
          <ac:chgData name="Andy Petherbridge" userId="69119507-4700-4ee6-827f-8c50a93140e8" providerId="ADAL" clId="{800401EF-7E15-4660-B766-EFECBC0CA7FC}" dt="2023-07-26T10:59:44.118" v="1660" actId="478"/>
          <ac:picMkLst>
            <pc:docMk/>
            <pc:sldMk cId="3860008396" sldId="2145707316"/>
            <ac:picMk id="2" creationId="{7C5BB82C-9717-22F1-A2C8-0CA32F7CDC56}"/>
          </ac:picMkLst>
        </pc:picChg>
        <pc:picChg chg="add mod">
          <ac:chgData name="Andy Petherbridge" userId="69119507-4700-4ee6-827f-8c50a93140e8" providerId="ADAL" clId="{800401EF-7E15-4660-B766-EFECBC0CA7FC}" dt="2023-08-01T09:38:07.521" v="7608"/>
          <ac:picMkLst>
            <pc:docMk/>
            <pc:sldMk cId="3860008396" sldId="2145707316"/>
            <ac:picMk id="2" creationId="{ADA4B87B-DD48-67CE-3392-DCCD6FC1C2DD}"/>
          </ac:picMkLst>
        </pc:picChg>
        <pc:picChg chg="add del mod">
          <ac:chgData name="Andy Petherbridge" userId="69119507-4700-4ee6-827f-8c50a93140e8" providerId="ADAL" clId="{800401EF-7E15-4660-B766-EFECBC0CA7FC}" dt="2023-07-26T11:02:05.017" v="1670" actId="478"/>
          <ac:picMkLst>
            <pc:docMk/>
            <pc:sldMk cId="3860008396" sldId="2145707316"/>
            <ac:picMk id="3" creationId="{CDD9E792-2CEB-A48B-5C85-959E0BF1DEC7}"/>
          </ac:picMkLst>
        </pc:picChg>
        <pc:picChg chg="mod ord">
          <ac:chgData name="Andy Petherbridge" userId="69119507-4700-4ee6-827f-8c50a93140e8" providerId="ADAL" clId="{800401EF-7E15-4660-B766-EFECBC0CA7FC}" dt="2023-07-25T16:57:29.878" v="1419" actId="13244"/>
          <ac:picMkLst>
            <pc:docMk/>
            <pc:sldMk cId="3860008396" sldId="2145707316"/>
            <ac:picMk id="8" creationId="{C95490B3-08F0-49B8-46FD-ECCCBD0339F9}"/>
          </ac:picMkLst>
        </pc:picChg>
      </pc:sldChg>
      <pc:sldChg chg="addSp delSp modSp mod modTransition delAnim chgLayout modNotesTx">
        <pc:chgData name="Andy Petherbridge" userId="69119507-4700-4ee6-827f-8c50a93140e8" providerId="ADAL" clId="{800401EF-7E15-4660-B766-EFECBC0CA7FC}" dt="2023-08-02T15:59:07.858" v="11062" actId="1076"/>
        <pc:sldMkLst>
          <pc:docMk/>
          <pc:sldMk cId="1148640896" sldId="2145707317"/>
        </pc:sldMkLst>
        <pc:spChg chg="mod ord modVis">
          <ac:chgData name="Andy Petherbridge" userId="69119507-4700-4ee6-827f-8c50a93140e8" providerId="ADAL" clId="{800401EF-7E15-4660-B766-EFECBC0CA7FC}" dt="2023-07-25T16:43:09.469" v="1311" actId="6264"/>
          <ac:spMkLst>
            <pc:docMk/>
            <pc:sldMk cId="1148640896" sldId="2145707317"/>
            <ac:spMk id="5" creationId="{941CD804-0FBB-015E-7119-C8D5CBAB3145}"/>
          </ac:spMkLst>
        </pc:spChg>
        <pc:spChg chg="mod ord modVis">
          <ac:chgData name="Andy Petherbridge" userId="69119507-4700-4ee6-827f-8c50a93140e8" providerId="ADAL" clId="{800401EF-7E15-4660-B766-EFECBC0CA7FC}" dt="2023-07-25T16:43:09.469" v="1311" actId="6264"/>
          <ac:spMkLst>
            <pc:docMk/>
            <pc:sldMk cId="1148640896" sldId="2145707317"/>
            <ac:spMk id="6" creationId="{0A559B12-BA83-AFF4-627E-081E9F515F78}"/>
          </ac:spMkLst>
        </pc:spChg>
        <pc:spChg chg="mod ord modVis">
          <ac:chgData name="Andy Petherbridge" userId="69119507-4700-4ee6-827f-8c50a93140e8" providerId="ADAL" clId="{800401EF-7E15-4660-B766-EFECBC0CA7FC}" dt="2023-07-25T16:43:09.469" v="1311" actId="6264"/>
          <ac:spMkLst>
            <pc:docMk/>
            <pc:sldMk cId="1148640896" sldId="2145707317"/>
            <ac:spMk id="7" creationId="{498F41C6-536A-2568-5EAA-FEBAD62717E6}"/>
          </ac:spMkLst>
        </pc:spChg>
        <pc:spChg chg="mod ord modVis">
          <ac:chgData name="Andy Petherbridge" userId="69119507-4700-4ee6-827f-8c50a93140e8" providerId="ADAL" clId="{800401EF-7E15-4660-B766-EFECBC0CA7FC}" dt="2023-07-25T16:43:09.469" v="1311" actId="6264"/>
          <ac:spMkLst>
            <pc:docMk/>
            <pc:sldMk cId="1148640896" sldId="2145707317"/>
            <ac:spMk id="8" creationId="{64A80FDF-BA6C-F625-B765-361EDE680954}"/>
          </ac:spMkLst>
        </pc:spChg>
        <pc:spChg chg="mod ord modVis">
          <ac:chgData name="Andy Petherbridge" userId="69119507-4700-4ee6-827f-8c50a93140e8" providerId="ADAL" clId="{800401EF-7E15-4660-B766-EFECBC0CA7FC}" dt="2023-07-25T16:43:09.469" v="1311" actId="6264"/>
          <ac:spMkLst>
            <pc:docMk/>
            <pc:sldMk cId="1148640896" sldId="2145707317"/>
            <ac:spMk id="9" creationId="{AEEC29F5-FB3C-09A9-692A-B9070CAFCDD6}"/>
          </ac:spMkLst>
        </pc:spChg>
        <pc:spChg chg="mod ord modVis">
          <ac:chgData name="Andy Petherbridge" userId="69119507-4700-4ee6-827f-8c50a93140e8" providerId="ADAL" clId="{800401EF-7E15-4660-B766-EFECBC0CA7FC}" dt="2023-07-25T16:43:09.469" v="1311" actId="6264"/>
          <ac:spMkLst>
            <pc:docMk/>
            <pc:sldMk cId="1148640896" sldId="2145707317"/>
            <ac:spMk id="10" creationId="{79420E19-6DF9-65ED-ABD1-13535E9F6BBB}"/>
          </ac:spMkLst>
        </pc:spChg>
        <pc:spChg chg="mod ord modVis">
          <ac:chgData name="Andy Petherbridge" userId="69119507-4700-4ee6-827f-8c50a93140e8" providerId="ADAL" clId="{800401EF-7E15-4660-B766-EFECBC0CA7FC}" dt="2023-07-25T16:43:09.469" v="1311" actId="6264"/>
          <ac:spMkLst>
            <pc:docMk/>
            <pc:sldMk cId="1148640896" sldId="2145707317"/>
            <ac:spMk id="11" creationId="{5D1AFDA0-9183-CA45-A51C-05D0BA95F243}"/>
          </ac:spMkLst>
        </pc:spChg>
        <pc:spChg chg="mod ord modVis">
          <ac:chgData name="Andy Petherbridge" userId="69119507-4700-4ee6-827f-8c50a93140e8" providerId="ADAL" clId="{800401EF-7E15-4660-B766-EFECBC0CA7FC}" dt="2023-07-25T16:43:09.469" v="1311" actId="6264"/>
          <ac:spMkLst>
            <pc:docMk/>
            <pc:sldMk cId="1148640896" sldId="2145707317"/>
            <ac:spMk id="12" creationId="{B1D5B0EF-0216-1048-1913-06850B42A6A7}"/>
          </ac:spMkLst>
        </pc:spChg>
        <pc:spChg chg="mod ord modVis">
          <ac:chgData name="Andy Petherbridge" userId="69119507-4700-4ee6-827f-8c50a93140e8" providerId="ADAL" clId="{800401EF-7E15-4660-B766-EFECBC0CA7FC}" dt="2023-07-25T16:43:09.469" v="1311" actId="6264"/>
          <ac:spMkLst>
            <pc:docMk/>
            <pc:sldMk cId="1148640896" sldId="2145707317"/>
            <ac:spMk id="13" creationId="{65F0638A-111E-16FF-6F49-FBC464133E10}"/>
          </ac:spMkLst>
        </pc:spChg>
        <pc:spChg chg="mod ord modVis">
          <ac:chgData name="Andy Petherbridge" userId="69119507-4700-4ee6-827f-8c50a93140e8" providerId="ADAL" clId="{800401EF-7E15-4660-B766-EFECBC0CA7FC}" dt="2023-07-25T16:43:09.469" v="1311" actId="6264"/>
          <ac:spMkLst>
            <pc:docMk/>
            <pc:sldMk cId="1148640896" sldId="2145707317"/>
            <ac:spMk id="14" creationId="{B4DBF14F-9291-D49A-3738-059AF4F88222}"/>
          </ac:spMkLst>
        </pc:spChg>
        <pc:spChg chg="mod ord modVis">
          <ac:chgData name="Andy Petherbridge" userId="69119507-4700-4ee6-827f-8c50a93140e8" providerId="ADAL" clId="{800401EF-7E15-4660-B766-EFECBC0CA7FC}" dt="2023-07-25T16:43:09.469" v="1311" actId="6264"/>
          <ac:spMkLst>
            <pc:docMk/>
            <pc:sldMk cId="1148640896" sldId="2145707317"/>
            <ac:spMk id="15" creationId="{EB4DE7F7-4B6A-9BA9-DE52-B2DAD160C262}"/>
          </ac:spMkLst>
        </pc:spChg>
        <pc:spChg chg="add del mod">
          <ac:chgData name="Andy Petherbridge" userId="69119507-4700-4ee6-827f-8c50a93140e8" providerId="ADAL" clId="{800401EF-7E15-4660-B766-EFECBC0CA7FC}" dt="2023-07-25T16:43:09.469" v="1311" actId="6264"/>
          <ac:spMkLst>
            <pc:docMk/>
            <pc:sldMk cId="1148640896" sldId="2145707317"/>
            <ac:spMk id="16" creationId="{E82F287D-448A-7999-7C9A-0EE3D364339E}"/>
          </ac:spMkLst>
        </pc:spChg>
        <pc:spChg chg="add del mod">
          <ac:chgData name="Andy Petherbridge" userId="69119507-4700-4ee6-827f-8c50a93140e8" providerId="ADAL" clId="{800401EF-7E15-4660-B766-EFECBC0CA7FC}" dt="2023-07-25T16:43:09.469" v="1311" actId="6264"/>
          <ac:spMkLst>
            <pc:docMk/>
            <pc:sldMk cId="1148640896" sldId="2145707317"/>
            <ac:spMk id="17" creationId="{88625E4F-CF6E-346D-BF0E-3F2CFCBC8DE8}"/>
          </ac:spMkLst>
        </pc:spChg>
        <pc:spChg chg="add del mod">
          <ac:chgData name="Andy Petherbridge" userId="69119507-4700-4ee6-827f-8c50a93140e8" providerId="ADAL" clId="{800401EF-7E15-4660-B766-EFECBC0CA7FC}" dt="2023-07-25T16:43:09.469" v="1311" actId="6264"/>
          <ac:spMkLst>
            <pc:docMk/>
            <pc:sldMk cId="1148640896" sldId="2145707317"/>
            <ac:spMk id="18" creationId="{4A15E4E2-C3ED-947C-A818-9AF74FB7ABBB}"/>
          </ac:spMkLst>
        </pc:spChg>
        <pc:spChg chg="add del mod">
          <ac:chgData name="Andy Petherbridge" userId="69119507-4700-4ee6-827f-8c50a93140e8" providerId="ADAL" clId="{800401EF-7E15-4660-B766-EFECBC0CA7FC}" dt="2023-07-25T16:43:09.469" v="1311" actId="6264"/>
          <ac:spMkLst>
            <pc:docMk/>
            <pc:sldMk cId="1148640896" sldId="2145707317"/>
            <ac:spMk id="19" creationId="{554BEF61-9219-F2C5-7A58-6BF0FFA33F76}"/>
          </ac:spMkLst>
        </pc:spChg>
        <pc:spChg chg="add del mod">
          <ac:chgData name="Andy Petherbridge" userId="69119507-4700-4ee6-827f-8c50a93140e8" providerId="ADAL" clId="{800401EF-7E15-4660-B766-EFECBC0CA7FC}" dt="2023-07-25T16:43:09.469" v="1311" actId="6264"/>
          <ac:spMkLst>
            <pc:docMk/>
            <pc:sldMk cId="1148640896" sldId="2145707317"/>
            <ac:spMk id="20" creationId="{F20A1C61-C5D3-4DF2-8956-405EF9377831}"/>
          </ac:spMkLst>
        </pc:spChg>
        <pc:spChg chg="add del mod">
          <ac:chgData name="Andy Petherbridge" userId="69119507-4700-4ee6-827f-8c50a93140e8" providerId="ADAL" clId="{800401EF-7E15-4660-B766-EFECBC0CA7FC}" dt="2023-07-25T16:43:09.469" v="1311" actId="6264"/>
          <ac:spMkLst>
            <pc:docMk/>
            <pc:sldMk cId="1148640896" sldId="2145707317"/>
            <ac:spMk id="21" creationId="{E3321870-C992-AE5E-B857-95B73F6FFA4E}"/>
          </ac:spMkLst>
        </pc:spChg>
        <pc:spChg chg="add del mod">
          <ac:chgData name="Andy Petherbridge" userId="69119507-4700-4ee6-827f-8c50a93140e8" providerId="ADAL" clId="{800401EF-7E15-4660-B766-EFECBC0CA7FC}" dt="2023-07-25T16:43:09.469" v="1311" actId="6264"/>
          <ac:spMkLst>
            <pc:docMk/>
            <pc:sldMk cId="1148640896" sldId="2145707317"/>
            <ac:spMk id="22" creationId="{F8BB32FB-AC66-C8D8-B2CD-4097727F349F}"/>
          </ac:spMkLst>
        </pc:spChg>
        <pc:spChg chg="add del mod">
          <ac:chgData name="Andy Petherbridge" userId="69119507-4700-4ee6-827f-8c50a93140e8" providerId="ADAL" clId="{800401EF-7E15-4660-B766-EFECBC0CA7FC}" dt="2023-07-25T16:43:09.469" v="1311" actId="6264"/>
          <ac:spMkLst>
            <pc:docMk/>
            <pc:sldMk cId="1148640896" sldId="2145707317"/>
            <ac:spMk id="23" creationId="{01C79358-53CF-1C3F-0647-12035EE241F4}"/>
          </ac:spMkLst>
        </pc:spChg>
        <pc:spChg chg="add del mod">
          <ac:chgData name="Andy Petherbridge" userId="69119507-4700-4ee6-827f-8c50a93140e8" providerId="ADAL" clId="{800401EF-7E15-4660-B766-EFECBC0CA7FC}" dt="2023-07-25T16:43:09.469" v="1311" actId="6264"/>
          <ac:spMkLst>
            <pc:docMk/>
            <pc:sldMk cId="1148640896" sldId="2145707317"/>
            <ac:spMk id="24" creationId="{0ED3B392-CC3E-78DC-3DBA-F805AA64C114}"/>
          </ac:spMkLst>
        </pc:spChg>
        <pc:spChg chg="add del mod">
          <ac:chgData name="Andy Petherbridge" userId="69119507-4700-4ee6-827f-8c50a93140e8" providerId="ADAL" clId="{800401EF-7E15-4660-B766-EFECBC0CA7FC}" dt="2023-07-25T16:43:09.469" v="1311" actId="6264"/>
          <ac:spMkLst>
            <pc:docMk/>
            <pc:sldMk cId="1148640896" sldId="2145707317"/>
            <ac:spMk id="25" creationId="{FA05E874-BD34-C860-DD37-0E396F9BAA76}"/>
          </ac:spMkLst>
        </pc:spChg>
        <pc:spChg chg="add del mod">
          <ac:chgData name="Andy Petherbridge" userId="69119507-4700-4ee6-827f-8c50a93140e8" providerId="ADAL" clId="{800401EF-7E15-4660-B766-EFECBC0CA7FC}" dt="2023-07-25T16:43:09.469" v="1311" actId="6264"/>
          <ac:spMkLst>
            <pc:docMk/>
            <pc:sldMk cId="1148640896" sldId="2145707317"/>
            <ac:spMk id="26" creationId="{9AB5A8F1-9C19-277B-48E0-AF9159B8A6D0}"/>
          </ac:spMkLst>
        </pc:spChg>
        <pc:picChg chg="add del mod">
          <ac:chgData name="Andy Petherbridge" userId="69119507-4700-4ee6-827f-8c50a93140e8" providerId="ADAL" clId="{800401EF-7E15-4660-B766-EFECBC0CA7FC}" dt="2023-07-26T12:55:39.200" v="3551" actId="478"/>
          <ac:picMkLst>
            <pc:docMk/>
            <pc:sldMk cId="1148640896" sldId="2145707317"/>
            <ac:picMk id="2" creationId="{5184C942-1912-BB9C-F071-BE28E40751FE}"/>
          </ac:picMkLst>
        </pc:picChg>
        <pc:picChg chg="add del mod">
          <ac:chgData name="Andy Petherbridge" userId="69119507-4700-4ee6-827f-8c50a93140e8" providerId="ADAL" clId="{800401EF-7E15-4660-B766-EFECBC0CA7FC}" dt="2023-08-02T13:58:30.822" v="10966"/>
          <ac:picMkLst>
            <pc:docMk/>
            <pc:sldMk cId="1148640896" sldId="2145707317"/>
            <ac:picMk id="3" creationId="{E4B32C0D-BBB7-0111-594E-8390C9B82ED6}"/>
          </ac:picMkLst>
        </pc:picChg>
        <pc:picChg chg="add del mod">
          <ac:chgData name="Andy Petherbridge" userId="69119507-4700-4ee6-827f-8c50a93140e8" providerId="ADAL" clId="{800401EF-7E15-4660-B766-EFECBC0CA7FC}" dt="2023-08-01T14:35:48.742" v="10664" actId="478"/>
          <ac:picMkLst>
            <pc:docMk/>
            <pc:sldMk cId="1148640896" sldId="2145707317"/>
            <ac:picMk id="4" creationId="{7F1F5C40-2F90-1CE8-E68C-FA4B82C8FC6A}"/>
          </ac:picMkLst>
        </pc:picChg>
        <pc:picChg chg="add mod">
          <ac:chgData name="Andy Petherbridge" userId="69119507-4700-4ee6-827f-8c50a93140e8" providerId="ADAL" clId="{800401EF-7E15-4660-B766-EFECBC0CA7FC}" dt="2023-08-02T15:59:07.858" v="11062" actId="1076"/>
          <ac:picMkLst>
            <pc:docMk/>
            <pc:sldMk cId="1148640896" sldId="2145707317"/>
            <ac:picMk id="4" creationId="{BD7C09DE-853D-E5F2-B9B8-BC560571E405}"/>
          </ac:picMkLst>
        </pc:picChg>
      </pc:sldChg>
      <pc:sldChg chg="addSp delSp modSp add del">
        <pc:chgData name="Andy Petherbridge" userId="69119507-4700-4ee6-827f-8c50a93140e8" providerId="ADAL" clId="{800401EF-7E15-4660-B766-EFECBC0CA7FC}" dt="2023-07-25T15:50:16.809" v="837"/>
        <pc:sldMkLst>
          <pc:docMk/>
          <pc:sldMk cId="15360488" sldId="2145707318"/>
        </pc:sldMkLst>
        <pc:spChg chg="add del mod">
          <ac:chgData name="Andy Petherbridge" userId="69119507-4700-4ee6-827f-8c50a93140e8" providerId="ADAL" clId="{800401EF-7E15-4660-B766-EFECBC0CA7FC}" dt="2023-07-25T15:50:16.809" v="837"/>
          <ac:spMkLst>
            <pc:docMk/>
            <pc:sldMk cId="15360488" sldId="2145707318"/>
            <ac:spMk id="4" creationId="{1D2CE0D0-02BE-C1D1-A9D8-EFD79889EB4A}"/>
          </ac:spMkLst>
        </pc:spChg>
      </pc:sldChg>
      <pc:sldChg chg="modSp add del">
        <pc:chgData name="Andy Petherbridge" userId="69119507-4700-4ee6-827f-8c50a93140e8" providerId="ADAL" clId="{800401EF-7E15-4660-B766-EFECBC0CA7FC}" dt="2023-07-25T16:09:13.506" v="1105"/>
        <pc:sldMkLst>
          <pc:docMk/>
          <pc:sldMk cId="1961737827" sldId="2145707318"/>
        </pc:sldMkLst>
        <pc:spChg chg="mod">
          <ac:chgData name="Andy Petherbridge" userId="69119507-4700-4ee6-827f-8c50a93140e8" providerId="ADAL" clId="{800401EF-7E15-4660-B766-EFECBC0CA7FC}" dt="2023-07-25T16:09:12.230" v="1104"/>
          <ac:spMkLst>
            <pc:docMk/>
            <pc:sldMk cId="1961737827" sldId="2145707318"/>
            <ac:spMk id="2" creationId="{A897B34B-F832-1669-B13E-6B05C0B8EE8A}"/>
          </ac:spMkLst>
        </pc:spChg>
      </pc:sldChg>
      <pc:sldChg chg="addSp delSp modSp add del">
        <pc:chgData name="Andy Petherbridge" userId="69119507-4700-4ee6-827f-8c50a93140e8" providerId="ADAL" clId="{800401EF-7E15-4660-B766-EFECBC0CA7FC}" dt="2023-07-25T15:50:34.764" v="839"/>
        <pc:sldMkLst>
          <pc:docMk/>
          <pc:sldMk cId="3610041560" sldId="2145707318"/>
        </pc:sldMkLst>
        <pc:spChg chg="add del mod">
          <ac:chgData name="Andy Petherbridge" userId="69119507-4700-4ee6-827f-8c50a93140e8" providerId="ADAL" clId="{800401EF-7E15-4660-B766-EFECBC0CA7FC}" dt="2023-07-25T15:50:34.764" v="839"/>
          <ac:spMkLst>
            <pc:docMk/>
            <pc:sldMk cId="3610041560" sldId="2145707318"/>
            <ac:spMk id="4" creationId="{AE0AE3F1-2852-2738-5C4C-F6FE23DE15D5}"/>
          </ac:spMkLst>
        </pc:spChg>
      </pc:sldChg>
      <pc:sldMasterChg chg="setBg delSldLayout modSldLayout">
        <pc:chgData name="Andy Petherbridge" userId="69119507-4700-4ee6-827f-8c50a93140e8" providerId="ADAL" clId="{800401EF-7E15-4660-B766-EFECBC0CA7FC}" dt="2023-07-25T16:53:32.214" v="1403" actId="962"/>
        <pc:sldMasterMkLst>
          <pc:docMk/>
          <pc:sldMasterMk cId="945044896" sldId="2147483773"/>
        </pc:sldMasterMkLst>
        <pc:sldLayoutChg chg="delSp mod setBg">
          <pc:chgData name="Andy Petherbridge" userId="69119507-4700-4ee6-827f-8c50a93140e8" providerId="ADAL" clId="{800401EF-7E15-4660-B766-EFECBC0CA7FC}" dt="2023-07-25T16:46:06.889" v="1340" actId="478"/>
          <pc:sldLayoutMkLst>
            <pc:docMk/>
            <pc:sldMasterMk cId="945044896" sldId="2147483773"/>
            <pc:sldLayoutMk cId="2412778066" sldId="2147483719"/>
          </pc:sldLayoutMkLst>
          <pc:spChg chg="del">
            <ac:chgData name="Andy Petherbridge" userId="69119507-4700-4ee6-827f-8c50a93140e8" providerId="ADAL" clId="{800401EF-7E15-4660-B766-EFECBC0CA7FC}" dt="2023-07-25T16:46:06.889" v="1340" actId="478"/>
            <ac:spMkLst>
              <pc:docMk/>
              <pc:sldMasterMk cId="945044896" sldId="2147483773"/>
              <pc:sldLayoutMk cId="2412778066" sldId="2147483719"/>
              <ac:spMk id="13" creationId="{D0190978-5FC4-6858-371C-AF3DAD50E21F}"/>
            </ac:spMkLst>
          </pc:spChg>
        </pc:sldLayoutChg>
        <pc:sldLayoutChg chg="addSp delSp modSp mod setBg">
          <pc:chgData name="Andy Petherbridge" userId="69119507-4700-4ee6-827f-8c50a93140e8" providerId="ADAL" clId="{800401EF-7E15-4660-B766-EFECBC0CA7FC}" dt="2023-07-25T16:48:49.563" v="1362" actId="962"/>
          <pc:sldLayoutMkLst>
            <pc:docMk/>
            <pc:sldMasterMk cId="945044896" sldId="2147483773"/>
            <pc:sldLayoutMk cId="774542586" sldId="2147483785"/>
          </pc:sldLayoutMkLst>
          <pc:spChg chg="mod modVis">
            <ac:chgData name="Andy Petherbridge" userId="69119507-4700-4ee6-827f-8c50a93140e8" providerId="ADAL" clId="{800401EF-7E15-4660-B766-EFECBC0CA7FC}" dt="2023-07-25T16:48:10.197" v="1356" actId="962"/>
            <ac:spMkLst>
              <pc:docMk/>
              <pc:sldMasterMk cId="945044896" sldId="2147483773"/>
              <pc:sldLayoutMk cId="774542586" sldId="2147483785"/>
              <ac:spMk id="2" creationId="{7CD054BE-B63C-B248-A010-D04767679CD8}"/>
            </ac:spMkLst>
          </pc:spChg>
          <pc:spChg chg="mod modVis">
            <ac:chgData name="Andy Petherbridge" userId="69119507-4700-4ee6-827f-8c50a93140e8" providerId="ADAL" clId="{800401EF-7E15-4660-B766-EFECBC0CA7FC}" dt="2023-07-25T16:48:21.602" v="1358" actId="962"/>
            <ac:spMkLst>
              <pc:docMk/>
              <pc:sldMasterMk cId="945044896" sldId="2147483773"/>
              <pc:sldLayoutMk cId="774542586" sldId="2147483785"/>
              <ac:spMk id="3" creationId="{AEB3AB80-4EA2-FC4A-9654-92EF4DFF45D6}"/>
            </ac:spMkLst>
          </pc:spChg>
          <pc:spChg chg="del">
            <ac:chgData name="Andy Petherbridge" userId="69119507-4700-4ee6-827f-8c50a93140e8" providerId="ADAL" clId="{800401EF-7E15-4660-B766-EFECBC0CA7FC}" dt="2023-07-25T16:48:44.269" v="1361" actId="478"/>
            <ac:spMkLst>
              <pc:docMk/>
              <pc:sldMasterMk cId="945044896" sldId="2147483773"/>
              <pc:sldLayoutMk cId="774542586" sldId="2147483785"/>
              <ac:spMk id="4" creationId="{4DF2A1D7-0D87-D844-942F-FEAD20579184}"/>
            </ac:spMkLst>
          </pc:spChg>
          <pc:spChg chg="mod modVis">
            <ac:chgData name="Andy Petherbridge" userId="69119507-4700-4ee6-827f-8c50a93140e8" providerId="ADAL" clId="{800401EF-7E15-4660-B766-EFECBC0CA7FC}" dt="2023-07-25T16:48:41.411" v="1360" actId="962"/>
            <ac:spMkLst>
              <pc:docMk/>
              <pc:sldMasterMk cId="945044896" sldId="2147483773"/>
              <pc:sldLayoutMk cId="774542586" sldId="2147483785"/>
              <ac:spMk id="11" creationId="{78E63D1E-5669-124C-90CA-03B13A7D7AE0}"/>
            </ac:spMkLst>
          </pc:spChg>
          <pc:spChg chg="del">
            <ac:chgData name="Andy Petherbridge" userId="69119507-4700-4ee6-827f-8c50a93140e8" providerId="ADAL" clId="{800401EF-7E15-4660-B766-EFECBC0CA7FC}" dt="2023-07-25T16:48:29.859" v="1359" actId="478"/>
            <ac:spMkLst>
              <pc:docMk/>
              <pc:sldMasterMk cId="945044896" sldId="2147483773"/>
              <pc:sldLayoutMk cId="774542586" sldId="2147483785"/>
              <ac:spMk id="12" creationId="{391DEB39-6B31-D948-AF21-75D8DF423B1B}"/>
            </ac:spMkLst>
          </pc:spChg>
          <pc:spChg chg="add del mod">
            <ac:chgData name="Andy Petherbridge" userId="69119507-4700-4ee6-827f-8c50a93140e8" providerId="ADAL" clId="{800401EF-7E15-4660-B766-EFECBC0CA7FC}" dt="2023-07-25T16:28:31.304" v="1147" actId="478"/>
            <ac:spMkLst>
              <pc:docMk/>
              <pc:sldMasterMk cId="945044896" sldId="2147483773"/>
              <pc:sldLayoutMk cId="774542586" sldId="2147483785"/>
              <ac:spMk id="34" creationId="{C74A26B3-AA54-E4E3-F815-2DD0B5B502BC}"/>
            </ac:spMkLst>
          </pc:spChg>
          <pc:picChg chg="mod modVis">
            <ac:chgData name="Andy Petherbridge" userId="69119507-4700-4ee6-827f-8c50a93140e8" providerId="ADAL" clId="{800401EF-7E15-4660-B766-EFECBC0CA7FC}" dt="2023-07-25T16:48:49.563" v="1362" actId="962"/>
            <ac:picMkLst>
              <pc:docMk/>
              <pc:sldMasterMk cId="945044896" sldId="2147483773"/>
              <pc:sldLayoutMk cId="774542586" sldId="2147483785"/>
              <ac:picMk id="9" creationId="{28D04FEF-6120-D9DF-6018-2393FD137B8B}"/>
            </ac:picMkLst>
          </pc:picChg>
          <pc:picChg chg="mod modVis">
            <ac:chgData name="Andy Petherbridge" userId="69119507-4700-4ee6-827f-8c50a93140e8" providerId="ADAL" clId="{800401EF-7E15-4660-B766-EFECBC0CA7FC}" dt="2023-07-25T16:48:15.843" v="1357" actId="962"/>
            <ac:picMkLst>
              <pc:docMk/>
              <pc:sldMasterMk cId="945044896" sldId="2147483773"/>
              <pc:sldLayoutMk cId="774542586" sldId="2147483785"/>
              <ac:picMk id="31" creationId="{598E9D71-498A-0294-DB92-FA8A45963CAF}"/>
            </ac:picMkLst>
          </pc:picChg>
        </pc:sldLayoutChg>
        <pc:sldLayoutChg chg="delSp mod setBg">
          <pc:chgData name="Andy Petherbridge" userId="69119507-4700-4ee6-827f-8c50a93140e8" providerId="ADAL" clId="{800401EF-7E15-4660-B766-EFECBC0CA7FC}" dt="2023-07-25T16:45:49.773" v="1335" actId="478"/>
          <pc:sldLayoutMkLst>
            <pc:docMk/>
            <pc:sldMasterMk cId="945044896" sldId="2147483773"/>
            <pc:sldLayoutMk cId="405967384" sldId="2147483789"/>
          </pc:sldLayoutMkLst>
          <pc:spChg chg="del">
            <ac:chgData name="Andy Petherbridge" userId="69119507-4700-4ee6-827f-8c50a93140e8" providerId="ADAL" clId="{800401EF-7E15-4660-B766-EFECBC0CA7FC}" dt="2023-07-25T16:45:49.773" v="1335" actId="478"/>
            <ac:spMkLst>
              <pc:docMk/>
              <pc:sldMasterMk cId="945044896" sldId="2147483773"/>
              <pc:sldLayoutMk cId="405967384" sldId="2147483789"/>
              <ac:spMk id="14" creationId="{1F09CFFC-C421-A97A-14A3-FE2852D11994}"/>
            </ac:spMkLst>
          </pc:spChg>
        </pc:sldLayoutChg>
        <pc:sldLayoutChg chg="delSp mod setBg">
          <pc:chgData name="Andy Petherbridge" userId="69119507-4700-4ee6-827f-8c50a93140e8" providerId="ADAL" clId="{800401EF-7E15-4660-B766-EFECBC0CA7FC}" dt="2023-07-25T16:46:02.442" v="1339" actId="478"/>
          <pc:sldLayoutMkLst>
            <pc:docMk/>
            <pc:sldMasterMk cId="945044896" sldId="2147483773"/>
            <pc:sldLayoutMk cId="1796752009" sldId="2147483797"/>
          </pc:sldLayoutMkLst>
          <pc:spChg chg="del">
            <ac:chgData name="Andy Petherbridge" userId="69119507-4700-4ee6-827f-8c50a93140e8" providerId="ADAL" clId="{800401EF-7E15-4660-B766-EFECBC0CA7FC}" dt="2023-07-25T16:46:02.442" v="1339" actId="478"/>
            <ac:spMkLst>
              <pc:docMk/>
              <pc:sldMasterMk cId="945044896" sldId="2147483773"/>
              <pc:sldLayoutMk cId="1796752009" sldId="2147483797"/>
              <ac:spMk id="25" creationId="{0AEEEA08-1C49-6944-6F79-AABE5D4651A9}"/>
            </ac:spMkLst>
          </pc:spChg>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3232207205" sldId="2147483798"/>
          </pc:sldLayoutMkLst>
          <pc:spChg chg="mod ord modVis">
            <ac:chgData name="Andy Petherbridge" userId="69119507-4700-4ee6-827f-8c50a93140e8" providerId="ADAL" clId="{800401EF-7E15-4660-B766-EFECBC0CA7FC}" dt="2023-07-25T16:41:17.413" v="1293" actId="13244"/>
            <ac:spMkLst>
              <pc:docMk/>
              <pc:sldMasterMk cId="945044896" sldId="2147483773"/>
              <pc:sldLayoutMk cId="3232207205" sldId="2147483798"/>
              <ac:spMk id="4" creationId="{B540671A-ED56-3548-A508-080ABBDB5E58}"/>
            </ac:spMkLst>
          </pc:spChg>
          <pc:spChg chg="mod modVis">
            <ac:chgData name="Andy Petherbridge" userId="69119507-4700-4ee6-827f-8c50a93140e8" providerId="ADAL" clId="{800401EF-7E15-4660-B766-EFECBC0CA7FC}" dt="2023-07-25T16:40:49.313" v="1287" actId="962"/>
            <ac:spMkLst>
              <pc:docMk/>
              <pc:sldMasterMk cId="945044896" sldId="2147483773"/>
              <pc:sldLayoutMk cId="3232207205" sldId="2147483798"/>
              <ac:spMk id="8" creationId="{47286FFC-BD82-6E40-BA0C-B1C0F7127A99}"/>
            </ac:spMkLst>
          </pc:spChg>
          <pc:spChg chg="del">
            <ac:chgData name="Andy Petherbridge" userId="69119507-4700-4ee6-827f-8c50a93140e8" providerId="ADAL" clId="{800401EF-7E15-4660-B766-EFECBC0CA7FC}" dt="2023-07-25T16:39:05.152" v="1274" actId="478"/>
            <ac:spMkLst>
              <pc:docMk/>
              <pc:sldMasterMk cId="945044896" sldId="2147483773"/>
              <pc:sldLayoutMk cId="3232207205" sldId="2147483798"/>
              <ac:spMk id="9" creationId="{990784B1-AA1E-DC4B-BEB4-EC05249AFE00}"/>
            </ac:spMkLst>
          </pc:spChg>
          <pc:spChg chg="mod ord modVis">
            <ac:chgData name="Andy Petherbridge" userId="69119507-4700-4ee6-827f-8c50a93140e8" providerId="ADAL" clId="{800401EF-7E15-4660-B766-EFECBC0CA7FC}" dt="2023-07-25T16:39:39.203" v="1278" actId="962"/>
            <ac:spMkLst>
              <pc:docMk/>
              <pc:sldMasterMk cId="945044896" sldId="2147483773"/>
              <pc:sldLayoutMk cId="3232207205" sldId="2147483798"/>
              <ac:spMk id="10" creationId="{E42CCDA4-D437-6B48-8BBD-CAC30F281160}"/>
            </ac:spMkLst>
          </pc:spChg>
          <pc:spChg chg="mod ord modVis">
            <ac:chgData name="Andy Petherbridge" userId="69119507-4700-4ee6-827f-8c50a93140e8" providerId="ADAL" clId="{800401EF-7E15-4660-B766-EFECBC0CA7FC}" dt="2023-07-25T16:41:24.719" v="1295" actId="13244"/>
            <ac:spMkLst>
              <pc:docMk/>
              <pc:sldMasterMk cId="945044896" sldId="2147483773"/>
              <pc:sldLayoutMk cId="3232207205" sldId="2147483798"/>
              <ac:spMk id="16" creationId="{FDBDDA74-8B33-8B4B-9B25-993D2BE7C7F1}"/>
            </ac:spMkLst>
          </pc:spChg>
          <pc:spChg chg="mod ord modVis">
            <ac:chgData name="Andy Petherbridge" userId="69119507-4700-4ee6-827f-8c50a93140e8" providerId="ADAL" clId="{800401EF-7E15-4660-B766-EFECBC0CA7FC}" dt="2023-07-25T16:41:49.273" v="1300" actId="13244"/>
            <ac:spMkLst>
              <pc:docMk/>
              <pc:sldMasterMk cId="945044896" sldId="2147483773"/>
              <pc:sldLayoutMk cId="3232207205" sldId="2147483798"/>
              <ac:spMk id="17" creationId="{145D2B57-B97B-B347-9DEB-D5C1AC753AE7}"/>
            </ac:spMkLst>
          </pc:spChg>
          <pc:spChg chg="mod ord modVis">
            <ac:chgData name="Andy Petherbridge" userId="69119507-4700-4ee6-827f-8c50a93140e8" providerId="ADAL" clId="{800401EF-7E15-4660-B766-EFECBC0CA7FC}" dt="2023-07-25T16:41:45.368" v="1299" actId="13244"/>
            <ac:spMkLst>
              <pc:docMk/>
              <pc:sldMasterMk cId="945044896" sldId="2147483773"/>
              <pc:sldLayoutMk cId="3232207205" sldId="2147483798"/>
              <ac:spMk id="18" creationId="{53DD1D30-BF5F-3F4D-A1DE-F7778CA7ED96}"/>
            </ac:spMkLst>
          </pc:spChg>
          <pc:spChg chg="mod modVis">
            <ac:chgData name="Andy Petherbridge" userId="69119507-4700-4ee6-827f-8c50a93140e8" providerId="ADAL" clId="{800401EF-7E15-4660-B766-EFECBC0CA7FC}" dt="2023-07-25T16:39:11.306" v="1275" actId="962"/>
            <ac:spMkLst>
              <pc:docMk/>
              <pc:sldMasterMk cId="945044896" sldId="2147483773"/>
              <pc:sldLayoutMk cId="3232207205" sldId="2147483798"/>
              <ac:spMk id="19" creationId="{7F90A04B-AAE8-A248-ADF6-A73BF8ECD7AE}"/>
            </ac:spMkLst>
          </pc:spChg>
          <pc:spChg chg="mod ord modVis">
            <ac:chgData name="Andy Petherbridge" userId="69119507-4700-4ee6-827f-8c50a93140e8" providerId="ADAL" clId="{800401EF-7E15-4660-B766-EFECBC0CA7FC}" dt="2023-07-25T16:41:37.344" v="1298" actId="13244"/>
            <ac:spMkLst>
              <pc:docMk/>
              <pc:sldMasterMk cId="945044896" sldId="2147483773"/>
              <pc:sldLayoutMk cId="3232207205" sldId="2147483798"/>
              <ac:spMk id="20" creationId="{08FEBAA5-9C5F-2648-899B-9991822EBFF6}"/>
            </ac:spMkLst>
          </pc:spChg>
          <pc:spChg chg="mod modVis">
            <ac:chgData name="Andy Petherbridge" userId="69119507-4700-4ee6-827f-8c50a93140e8" providerId="ADAL" clId="{800401EF-7E15-4660-B766-EFECBC0CA7FC}" dt="2023-07-25T16:40:44.634" v="1286" actId="962"/>
            <ac:spMkLst>
              <pc:docMk/>
              <pc:sldMasterMk cId="945044896" sldId="2147483773"/>
              <pc:sldLayoutMk cId="3232207205" sldId="2147483798"/>
              <ac:spMk id="21" creationId="{242484D6-4364-A442-9ABC-5042556E6205}"/>
            </ac:spMkLst>
          </pc:spChg>
          <pc:spChg chg="mod ord modVis">
            <ac:chgData name="Andy Petherbridge" userId="69119507-4700-4ee6-827f-8c50a93140e8" providerId="ADAL" clId="{800401EF-7E15-4660-B766-EFECBC0CA7FC}" dt="2023-07-25T16:44:45.577" v="1327" actId="13244"/>
            <ac:spMkLst>
              <pc:docMk/>
              <pc:sldMasterMk cId="945044896" sldId="2147483773"/>
              <pc:sldLayoutMk cId="3232207205" sldId="2147483798"/>
              <ac:spMk id="22" creationId="{9E7ED11E-4751-6140-AC11-8C5B88B96EE4}"/>
            </ac:spMkLst>
          </pc:spChg>
          <pc:spChg chg="mod ord modVis">
            <ac:chgData name="Andy Petherbridge" userId="69119507-4700-4ee6-827f-8c50a93140e8" providerId="ADAL" clId="{800401EF-7E15-4660-B766-EFECBC0CA7FC}" dt="2023-07-25T16:44:42.643" v="1326" actId="13244"/>
            <ac:spMkLst>
              <pc:docMk/>
              <pc:sldMasterMk cId="945044896" sldId="2147483773"/>
              <pc:sldLayoutMk cId="3232207205" sldId="2147483798"/>
              <ac:spMk id="23" creationId="{0D443938-DE7C-934D-A74E-737FAD8DA310}"/>
            </ac:spMkLst>
          </pc:spChg>
          <pc:spChg chg="del">
            <ac:chgData name="Andy Petherbridge" userId="69119507-4700-4ee6-827f-8c50a93140e8" providerId="ADAL" clId="{800401EF-7E15-4660-B766-EFECBC0CA7FC}" dt="2023-07-25T16:40:23.001" v="1283" actId="478"/>
            <ac:spMkLst>
              <pc:docMk/>
              <pc:sldMasterMk cId="945044896" sldId="2147483773"/>
              <pc:sldLayoutMk cId="3232207205" sldId="2147483798"/>
              <ac:spMk id="24" creationId="{7D87C9DF-7113-134C-B859-0141E7D1B2DB}"/>
            </ac:spMkLst>
          </pc:spChg>
          <pc:picChg chg="mod">
            <ac:chgData name="Andy Petherbridge" userId="69119507-4700-4ee6-827f-8c50a93140e8" providerId="ADAL" clId="{800401EF-7E15-4660-B766-EFECBC0CA7FC}" dt="2023-07-25T16:38:48.951" v="1271" actId="962"/>
            <ac:picMkLst>
              <pc:docMk/>
              <pc:sldMasterMk cId="945044896" sldId="2147483773"/>
              <pc:sldLayoutMk cId="3232207205" sldId="2147483798"/>
              <ac:picMk id="3" creationId="{6C73BAF5-5900-0C46-ED91-BD67D9ED4465}"/>
            </ac:picMkLst>
          </pc:picChg>
          <pc:cxnChg chg="mod">
            <ac:chgData name="Andy Petherbridge" userId="69119507-4700-4ee6-827f-8c50a93140e8" providerId="ADAL" clId="{800401EF-7E15-4660-B766-EFECBC0CA7FC}" dt="2023-07-25T16:38:47.989" v="1270" actId="962"/>
            <ac:cxnSpMkLst>
              <pc:docMk/>
              <pc:sldMasterMk cId="945044896" sldId="2147483773"/>
              <pc:sldLayoutMk cId="3232207205" sldId="2147483798"/>
              <ac:cxnSpMk id="25" creationId="{B1E58B1A-02A3-B84A-8BB1-27D19814EDBF}"/>
            </ac:cxnSpMkLst>
          </pc:cxnChg>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4127233095" sldId="2147483800"/>
          </pc:sldLayoutMkLst>
          <pc:spChg chg="del">
            <ac:chgData name="Andy Petherbridge" userId="69119507-4700-4ee6-827f-8c50a93140e8" providerId="ADAL" clId="{800401EF-7E15-4660-B766-EFECBC0CA7FC}" dt="2023-07-25T16:36:55.947" v="1242" actId="478"/>
            <ac:spMkLst>
              <pc:docMk/>
              <pc:sldMasterMk cId="945044896" sldId="2147483773"/>
              <pc:sldLayoutMk cId="4127233095" sldId="2147483800"/>
              <ac:spMk id="9" creationId="{990784B1-AA1E-DC4B-BEB4-EC05249AFE00}"/>
            </ac:spMkLst>
          </pc:spChg>
          <pc:spChg chg="mod ord modVis">
            <ac:chgData name="Andy Petherbridge" userId="69119507-4700-4ee6-827f-8c50a93140e8" providerId="ADAL" clId="{800401EF-7E15-4660-B766-EFECBC0CA7FC}" dt="2023-07-25T16:37:39.522" v="1252" actId="13244"/>
            <ac:spMkLst>
              <pc:docMk/>
              <pc:sldMasterMk cId="945044896" sldId="2147483773"/>
              <pc:sldLayoutMk cId="4127233095" sldId="2147483800"/>
              <ac:spMk id="10" creationId="{E42CCDA4-D437-6B48-8BBD-CAC30F281160}"/>
            </ac:spMkLst>
          </pc:spChg>
          <pc:spChg chg="mod ord modVis">
            <ac:chgData name="Andy Petherbridge" userId="69119507-4700-4ee6-827f-8c50a93140e8" providerId="ADAL" clId="{800401EF-7E15-4660-B766-EFECBC0CA7FC}" dt="2023-07-25T16:37:51.907" v="1257" actId="13244"/>
            <ac:spMkLst>
              <pc:docMk/>
              <pc:sldMasterMk cId="945044896" sldId="2147483773"/>
              <pc:sldLayoutMk cId="4127233095" sldId="2147483800"/>
              <ac:spMk id="19" creationId="{7F90A04B-AAE8-A248-ADF6-A73BF8ECD7AE}"/>
            </ac:spMkLst>
          </pc:spChg>
          <pc:spChg chg="mod ord modVis">
            <ac:chgData name="Andy Petherbridge" userId="69119507-4700-4ee6-827f-8c50a93140e8" providerId="ADAL" clId="{800401EF-7E15-4660-B766-EFECBC0CA7FC}" dt="2023-07-25T16:42:17.917" v="1308" actId="13244"/>
            <ac:spMkLst>
              <pc:docMk/>
              <pc:sldMasterMk cId="945044896" sldId="2147483773"/>
              <pc:sldLayoutMk cId="4127233095" sldId="2147483800"/>
              <ac:spMk id="20" creationId="{08FEBAA5-9C5F-2648-899B-9991822EBFF6}"/>
            </ac:spMkLst>
          </pc:spChg>
          <pc:spChg chg="mod ord modVis">
            <ac:chgData name="Andy Petherbridge" userId="69119507-4700-4ee6-827f-8c50a93140e8" providerId="ADAL" clId="{800401EF-7E15-4660-B766-EFECBC0CA7FC}" dt="2023-07-25T16:38:11.672" v="1263" actId="13244"/>
            <ac:spMkLst>
              <pc:docMk/>
              <pc:sldMasterMk cId="945044896" sldId="2147483773"/>
              <pc:sldLayoutMk cId="4127233095" sldId="2147483800"/>
              <ac:spMk id="21" creationId="{242484D6-4364-A442-9ABC-5042556E6205}"/>
            </ac:spMkLst>
          </pc:spChg>
          <pc:spChg chg="mod ord modVis">
            <ac:chgData name="Andy Petherbridge" userId="69119507-4700-4ee6-827f-8c50a93140e8" providerId="ADAL" clId="{800401EF-7E15-4660-B766-EFECBC0CA7FC}" dt="2023-07-25T16:42:16.437" v="1307" actId="13244"/>
            <ac:spMkLst>
              <pc:docMk/>
              <pc:sldMasterMk cId="945044896" sldId="2147483773"/>
              <pc:sldLayoutMk cId="4127233095" sldId="2147483800"/>
              <ac:spMk id="22" creationId="{9E7ED11E-4751-6140-AC11-8C5B88B96EE4}"/>
            </ac:spMkLst>
          </pc:spChg>
          <pc:spChg chg="mod ord modVis">
            <ac:chgData name="Andy Petherbridge" userId="69119507-4700-4ee6-827f-8c50a93140e8" providerId="ADAL" clId="{800401EF-7E15-4660-B766-EFECBC0CA7FC}" dt="2023-07-25T16:38:16.942" v="1265" actId="13244"/>
            <ac:spMkLst>
              <pc:docMk/>
              <pc:sldMasterMk cId="945044896" sldId="2147483773"/>
              <pc:sldLayoutMk cId="4127233095" sldId="2147483800"/>
              <ac:spMk id="23" creationId="{6017D8E3-CAD4-674B-ABC3-946291000D2B}"/>
            </ac:spMkLst>
          </pc:spChg>
          <pc:spChg chg="del mod modVis">
            <ac:chgData name="Andy Petherbridge" userId="69119507-4700-4ee6-827f-8c50a93140e8" providerId="ADAL" clId="{800401EF-7E15-4660-B766-EFECBC0CA7FC}" dt="2023-07-25T16:36:10.096" v="1230" actId="478"/>
            <ac:spMkLst>
              <pc:docMk/>
              <pc:sldMasterMk cId="945044896" sldId="2147483773"/>
              <pc:sldLayoutMk cId="4127233095" sldId="2147483800"/>
              <ac:spMk id="24" creationId="{7D87C9DF-7113-134C-B859-0141E7D1B2DB}"/>
            </ac:spMkLst>
          </pc:spChg>
          <pc:spChg chg="mod ord modVis">
            <ac:chgData name="Andy Petherbridge" userId="69119507-4700-4ee6-827f-8c50a93140e8" providerId="ADAL" clId="{800401EF-7E15-4660-B766-EFECBC0CA7FC}" dt="2023-07-25T16:42:14.206" v="1306" actId="13244"/>
            <ac:spMkLst>
              <pc:docMk/>
              <pc:sldMasterMk cId="945044896" sldId="2147483773"/>
              <pc:sldLayoutMk cId="4127233095" sldId="2147483800"/>
              <ac:spMk id="25" creationId="{8FD6A08D-6DD3-C845-8B17-CC9297B607DC}"/>
            </ac:spMkLst>
          </pc:spChg>
          <pc:spChg chg="mod ord modVis">
            <ac:chgData name="Andy Petherbridge" userId="69119507-4700-4ee6-827f-8c50a93140e8" providerId="ADAL" clId="{800401EF-7E15-4660-B766-EFECBC0CA7FC}" dt="2023-07-25T16:36:47.690" v="1239" actId="13244"/>
            <ac:spMkLst>
              <pc:docMk/>
              <pc:sldMasterMk cId="945044896" sldId="2147483773"/>
              <pc:sldLayoutMk cId="4127233095" sldId="2147483800"/>
              <ac:spMk id="26" creationId="{07BD5561-5536-6F4A-AD32-EFB7423F22AA}"/>
            </ac:spMkLst>
          </pc:spChg>
          <pc:spChg chg="mod ord modVis">
            <ac:chgData name="Andy Petherbridge" userId="69119507-4700-4ee6-827f-8c50a93140e8" providerId="ADAL" clId="{800401EF-7E15-4660-B766-EFECBC0CA7FC}" dt="2023-07-25T16:38:20.903" v="1267" actId="13244"/>
            <ac:spMkLst>
              <pc:docMk/>
              <pc:sldMasterMk cId="945044896" sldId="2147483773"/>
              <pc:sldLayoutMk cId="4127233095" sldId="2147483800"/>
              <ac:spMk id="27" creationId="{B5A7277B-59DD-844A-A364-77AED24CBAC1}"/>
            </ac:spMkLst>
          </pc:spChg>
          <pc:spChg chg="mod ord modVis">
            <ac:chgData name="Andy Petherbridge" userId="69119507-4700-4ee6-827f-8c50a93140e8" providerId="ADAL" clId="{800401EF-7E15-4660-B766-EFECBC0CA7FC}" dt="2023-07-25T16:37:54.612" v="1258" actId="13244"/>
            <ac:spMkLst>
              <pc:docMk/>
              <pc:sldMasterMk cId="945044896" sldId="2147483773"/>
              <pc:sldLayoutMk cId="4127233095" sldId="2147483800"/>
              <ac:spMk id="28" creationId="{FD9A3BB3-7E48-6A41-BE78-2AD280277FB7}"/>
            </ac:spMkLst>
          </pc:spChg>
          <pc:spChg chg="mod ord modVis">
            <ac:chgData name="Andy Petherbridge" userId="69119507-4700-4ee6-827f-8c50a93140e8" providerId="ADAL" clId="{800401EF-7E15-4660-B766-EFECBC0CA7FC}" dt="2023-07-25T16:38:01.605" v="1260" actId="13244"/>
            <ac:spMkLst>
              <pc:docMk/>
              <pc:sldMasterMk cId="945044896" sldId="2147483773"/>
              <pc:sldLayoutMk cId="4127233095" sldId="2147483800"/>
              <ac:spMk id="29" creationId="{FC04B02F-94D2-6E4A-ADC2-EE378D70C248}"/>
            </ac:spMkLst>
          </pc:spChg>
          <pc:spChg chg="mod ord modVis">
            <ac:chgData name="Andy Petherbridge" userId="69119507-4700-4ee6-827f-8c50a93140e8" providerId="ADAL" clId="{800401EF-7E15-4660-B766-EFECBC0CA7FC}" dt="2023-07-25T16:37:41.481" v="1253" actId="13244"/>
            <ac:spMkLst>
              <pc:docMk/>
              <pc:sldMasterMk cId="945044896" sldId="2147483773"/>
              <pc:sldLayoutMk cId="4127233095" sldId="2147483800"/>
              <ac:spMk id="33" creationId="{D61316BA-3A2D-A349-8FD8-DEAD56529B8A}"/>
            </ac:spMkLst>
          </pc:spChg>
          <pc:spChg chg="mod ord modVis">
            <ac:chgData name="Andy Petherbridge" userId="69119507-4700-4ee6-827f-8c50a93140e8" providerId="ADAL" clId="{800401EF-7E15-4660-B766-EFECBC0CA7FC}" dt="2023-07-25T16:37:48.711" v="1256" actId="13244"/>
            <ac:spMkLst>
              <pc:docMk/>
              <pc:sldMasterMk cId="945044896" sldId="2147483773"/>
              <pc:sldLayoutMk cId="4127233095" sldId="2147483800"/>
              <ac:spMk id="34" creationId="{3EC696E9-078C-3E45-8DCD-5A562EAEB29A}"/>
            </ac:spMkLst>
          </pc:spChg>
          <pc:spChg chg="mod ord modVis">
            <ac:chgData name="Andy Petherbridge" userId="69119507-4700-4ee6-827f-8c50a93140e8" providerId="ADAL" clId="{800401EF-7E15-4660-B766-EFECBC0CA7FC}" dt="2023-07-25T16:38:08.933" v="1262" actId="13244"/>
            <ac:spMkLst>
              <pc:docMk/>
              <pc:sldMasterMk cId="945044896" sldId="2147483773"/>
              <pc:sldLayoutMk cId="4127233095" sldId="2147483800"/>
              <ac:spMk id="35" creationId="{17258850-67A6-DA45-BCA6-3A1843C3D938}"/>
            </ac:spMkLst>
          </pc:spChg>
          <pc:spChg chg="mod ord modVis">
            <ac:chgData name="Andy Petherbridge" userId="69119507-4700-4ee6-827f-8c50a93140e8" providerId="ADAL" clId="{800401EF-7E15-4660-B766-EFECBC0CA7FC}" dt="2023-07-25T16:38:25.111" v="1269" actId="13244"/>
            <ac:spMkLst>
              <pc:docMk/>
              <pc:sldMasterMk cId="945044896" sldId="2147483773"/>
              <pc:sldLayoutMk cId="4127233095" sldId="2147483800"/>
              <ac:spMk id="36" creationId="{89D36508-91C9-D341-BD22-8B7D09BC1DA2}"/>
            </ac:spMkLst>
          </pc:spChg>
          <pc:spChg chg="mod ord modVis">
            <ac:chgData name="Andy Petherbridge" userId="69119507-4700-4ee6-827f-8c50a93140e8" providerId="ADAL" clId="{800401EF-7E15-4660-B766-EFECBC0CA7FC}" dt="2023-07-25T16:42:08.780" v="1305" actId="13244"/>
            <ac:spMkLst>
              <pc:docMk/>
              <pc:sldMasterMk cId="945044896" sldId="2147483773"/>
              <pc:sldLayoutMk cId="4127233095" sldId="2147483800"/>
              <ac:spMk id="37" creationId="{5A46B0EB-2090-6B41-BC96-DD563B676CB0}"/>
            </ac:spMkLst>
          </pc:spChg>
          <pc:spChg chg="mod ord modVis">
            <ac:chgData name="Andy Petherbridge" userId="69119507-4700-4ee6-827f-8c50a93140e8" providerId="ADAL" clId="{800401EF-7E15-4660-B766-EFECBC0CA7FC}" dt="2023-07-25T16:42:03.252" v="1304" actId="13244"/>
            <ac:spMkLst>
              <pc:docMk/>
              <pc:sldMasterMk cId="945044896" sldId="2147483773"/>
              <pc:sldLayoutMk cId="4127233095" sldId="2147483800"/>
              <ac:spMk id="38" creationId="{BDEAB9F2-4319-8F40-BA4F-1ED7E306385C}"/>
            </ac:spMkLst>
          </pc:spChg>
          <pc:picChg chg="mod ord">
            <ac:chgData name="Andy Petherbridge" userId="69119507-4700-4ee6-827f-8c50a93140e8" providerId="ADAL" clId="{800401EF-7E15-4660-B766-EFECBC0CA7FC}" dt="2023-07-25T16:37:45.552" v="1255" actId="13244"/>
            <ac:picMkLst>
              <pc:docMk/>
              <pc:sldMasterMk cId="945044896" sldId="2147483773"/>
              <pc:sldLayoutMk cId="4127233095" sldId="2147483800"/>
              <ac:picMk id="3" creationId="{75778E56-0E45-B720-1A87-18BF82CEDE92}"/>
            </ac:picMkLst>
          </pc:picChg>
          <pc:cxnChg chg="mod ord">
            <ac:chgData name="Andy Petherbridge" userId="69119507-4700-4ee6-827f-8c50a93140e8" providerId="ADAL" clId="{800401EF-7E15-4660-B766-EFECBC0CA7FC}" dt="2023-07-25T16:37:43.376" v="1254" actId="13244"/>
            <ac:cxnSpMkLst>
              <pc:docMk/>
              <pc:sldMasterMk cId="945044896" sldId="2147483773"/>
              <pc:sldLayoutMk cId="4127233095" sldId="2147483800"/>
              <ac:cxnSpMk id="31" creationId="{463BFC66-CD6B-7E4B-8089-7EA6B13C54A5}"/>
            </ac:cxnSpMkLst>
          </pc:cxnChg>
        </pc:sldLayoutChg>
        <pc:sldLayoutChg chg="delSp mod setBg">
          <pc:chgData name="Andy Petherbridge" userId="69119507-4700-4ee6-827f-8c50a93140e8" providerId="ADAL" clId="{800401EF-7E15-4660-B766-EFECBC0CA7FC}" dt="2023-07-25T16:46:58.709" v="1347" actId="478"/>
          <pc:sldLayoutMkLst>
            <pc:docMk/>
            <pc:sldMasterMk cId="945044896" sldId="2147483773"/>
            <pc:sldLayoutMk cId="3675108104" sldId="2147483809"/>
          </pc:sldLayoutMkLst>
          <pc:spChg chg="del">
            <ac:chgData name="Andy Petherbridge" userId="69119507-4700-4ee6-827f-8c50a93140e8" providerId="ADAL" clId="{800401EF-7E15-4660-B766-EFECBC0CA7FC}" dt="2023-07-25T16:46:58.709" v="1347" actId="478"/>
            <ac:spMkLst>
              <pc:docMk/>
              <pc:sldMasterMk cId="945044896" sldId="2147483773"/>
              <pc:sldLayoutMk cId="3675108104" sldId="2147483809"/>
              <ac:spMk id="14" creationId="{23763076-72CB-117E-F240-98C1D1050D3E}"/>
            </ac:spMkLst>
          </pc:spChg>
        </pc:sldLayoutChg>
        <pc:sldLayoutChg chg="delSp modSp mod setBg">
          <pc:chgData name="Andy Petherbridge" userId="69119507-4700-4ee6-827f-8c50a93140e8" providerId="ADAL" clId="{800401EF-7E15-4660-B766-EFECBC0CA7FC}" dt="2023-07-25T16:51:05.471" v="1383" actId="13244"/>
          <pc:sldLayoutMkLst>
            <pc:docMk/>
            <pc:sldMasterMk cId="945044896" sldId="2147483773"/>
            <pc:sldLayoutMk cId="4049184821" sldId="2147483813"/>
          </pc:sldLayoutMkLst>
          <pc:spChg chg="mod ord">
            <ac:chgData name="Andy Petherbridge" userId="69119507-4700-4ee6-827f-8c50a93140e8" providerId="ADAL" clId="{800401EF-7E15-4660-B766-EFECBC0CA7FC}" dt="2023-07-25T16:50:42.953" v="1378" actId="962"/>
            <ac:spMkLst>
              <pc:docMk/>
              <pc:sldMasterMk cId="945044896" sldId="2147483773"/>
              <pc:sldLayoutMk cId="4049184821" sldId="2147483813"/>
              <ac:spMk id="4" creationId="{B540671A-ED56-3548-A508-080ABBDB5E58}"/>
            </ac:spMkLst>
          </pc:spChg>
          <pc:spChg chg="ord">
            <ac:chgData name="Andy Petherbridge" userId="69119507-4700-4ee6-827f-8c50a93140e8" providerId="ADAL" clId="{800401EF-7E15-4660-B766-EFECBC0CA7FC}" dt="2023-07-25T16:51:05.471" v="1383" actId="13244"/>
            <ac:spMkLst>
              <pc:docMk/>
              <pc:sldMasterMk cId="945044896" sldId="2147483773"/>
              <pc:sldLayoutMk cId="4049184821" sldId="2147483813"/>
              <ac:spMk id="8" creationId="{47286FFC-BD82-6E40-BA0C-B1C0F7127A99}"/>
            </ac:spMkLst>
          </pc:spChg>
          <pc:spChg chg="del">
            <ac:chgData name="Andy Petherbridge" userId="69119507-4700-4ee6-827f-8c50a93140e8" providerId="ADAL" clId="{800401EF-7E15-4660-B766-EFECBC0CA7FC}" dt="2023-07-25T16:50:37.038" v="1375" actId="478"/>
            <ac:spMkLst>
              <pc:docMk/>
              <pc:sldMasterMk cId="945044896" sldId="2147483773"/>
              <pc:sldLayoutMk cId="4049184821" sldId="2147483813"/>
              <ac:spMk id="9" creationId="{990784B1-AA1E-DC4B-BEB4-EC05249AFE00}"/>
            </ac:spMkLst>
          </pc:spChg>
          <pc:spChg chg="ord">
            <ac:chgData name="Andy Petherbridge" userId="69119507-4700-4ee6-827f-8c50a93140e8" providerId="ADAL" clId="{800401EF-7E15-4660-B766-EFECBC0CA7FC}" dt="2023-07-25T16:50:38.729" v="1376" actId="13244"/>
            <ac:spMkLst>
              <pc:docMk/>
              <pc:sldMasterMk cId="945044896" sldId="2147483773"/>
              <pc:sldLayoutMk cId="4049184821" sldId="2147483813"/>
              <ac:spMk id="10" creationId="{E42CCDA4-D437-6B48-8BBD-CAC30F281160}"/>
            </ac:spMkLst>
          </pc:spChg>
          <pc:spChg chg="ord">
            <ac:chgData name="Andy Petherbridge" userId="69119507-4700-4ee6-827f-8c50a93140e8" providerId="ADAL" clId="{800401EF-7E15-4660-B766-EFECBC0CA7FC}" dt="2023-07-25T16:50:31.176" v="1374" actId="13244"/>
            <ac:spMkLst>
              <pc:docMk/>
              <pc:sldMasterMk cId="945044896" sldId="2147483773"/>
              <pc:sldLayoutMk cId="4049184821" sldId="2147483813"/>
              <ac:spMk id="18" creationId="{1ACF78F6-439A-384B-9C21-D11B5B50E050}"/>
            </ac:spMkLst>
          </pc:spChg>
          <pc:spChg chg="mod">
            <ac:chgData name="Andy Petherbridge" userId="69119507-4700-4ee6-827f-8c50a93140e8" providerId="ADAL" clId="{800401EF-7E15-4660-B766-EFECBC0CA7FC}" dt="2023-07-25T16:50:44.868" v="1379" actId="962"/>
            <ac:spMkLst>
              <pc:docMk/>
              <pc:sldMasterMk cId="945044896" sldId="2147483773"/>
              <pc:sldLayoutMk cId="4049184821" sldId="2147483813"/>
              <ac:spMk id="20" creationId="{08FEBAA5-9C5F-2648-899B-9991822EBFF6}"/>
            </ac:spMkLst>
          </pc:spChg>
          <pc:spChg chg="del">
            <ac:chgData name="Andy Petherbridge" userId="69119507-4700-4ee6-827f-8c50a93140e8" providerId="ADAL" clId="{800401EF-7E15-4660-B766-EFECBC0CA7FC}" dt="2023-07-25T16:50:47.001" v="1380" actId="478"/>
            <ac:spMkLst>
              <pc:docMk/>
              <pc:sldMasterMk cId="945044896" sldId="2147483773"/>
              <pc:sldLayoutMk cId="4049184821" sldId="2147483813"/>
              <ac:spMk id="24" creationId="{7D87C9DF-7113-134C-B859-0141E7D1B2DB}"/>
            </ac:spMkLst>
          </pc:spChg>
          <pc:spChg chg="mod">
            <ac:chgData name="Andy Petherbridge" userId="69119507-4700-4ee6-827f-8c50a93140e8" providerId="ADAL" clId="{800401EF-7E15-4660-B766-EFECBC0CA7FC}" dt="2023-07-25T16:50:49.157" v="1381" actId="962"/>
            <ac:spMkLst>
              <pc:docMk/>
              <pc:sldMasterMk cId="945044896" sldId="2147483773"/>
              <pc:sldLayoutMk cId="4049184821" sldId="2147483813"/>
              <ac:spMk id="25" creationId="{8FD6A08D-6DD3-C845-8B17-CC9297B607DC}"/>
            </ac:spMkLst>
          </pc:spChg>
          <pc:spChg chg="mod">
            <ac:chgData name="Andy Petherbridge" userId="69119507-4700-4ee6-827f-8c50a93140e8" providerId="ADAL" clId="{800401EF-7E15-4660-B766-EFECBC0CA7FC}" dt="2023-07-25T16:50:50.435" v="1382" actId="962"/>
            <ac:spMkLst>
              <pc:docMk/>
              <pc:sldMasterMk cId="945044896" sldId="2147483773"/>
              <pc:sldLayoutMk cId="4049184821" sldId="2147483813"/>
              <ac:spMk id="27" creationId="{B5A7277B-59DD-844A-A364-77AED24CBAC1}"/>
            </ac:spMkLst>
          </pc:spChg>
          <pc:picChg chg="mod">
            <ac:chgData name="Andy Petherbridge" userId="69119507-4700-4ee6-827f-8c50a93140e8" providerId="ADAL" clId="{800401EF-7E15-4660-B766-EFECBC0CA7FC}" dt="2023-07-25T16:50:28.598" v="1372" actId="962"/>
            <ac:picMkLst>
              <pc:docMk/>
              <pc:sldMasterMk cId="945044896" sldId="2147483773"/>
              <pc:sldLayoutMk cId="4049184821" sldId="2147483813"/>
              <ac:picMk id="6" creationId="{2F244FF8-F4E4-0514-77D0-8D8D69F9337B}"/>
            </ac:picMkLst>
          </pc:picChg>
          <pc:cxnChg chg="mod">
            <ac:chgData name="Andy Petherbridge" userId="69119507-4700-4ee6-827f-8c50a93140e8" providerId="ADAL" clId="{800401EF-7E15-4660-B766-EFECBC0CA7FC}" dt="2023-07-25T16:50:29.256" v="1373" actId="962"/>
            <ac:cxnSpMkLst>
              <pc:docMk/>
              <pc:sldMasterMk cId="945044896" sldId="2147483773"/>
              <pc:sldLayoutMk cId="4049184821" sldId="2147483813"/>
              <ac:cxnSpMk id="7" creationId="{7DBEB741-20EA-C36A-7EF8-DE1CD1F1AA0C}"/>
            </ac:cxnSpMkLst>
          </pc:cxnChg>
        </pc:sldLayoutChg>
        <pc:sldLayoutChg chg="delSp mod setBg">
          <pc:chgData name="Andy Petherbridge" userId="69119507-4700-4ee6-827f-8c50a93140e8" providerId="ADAL" clId="{800401EF-7E15-4660-B766-EFECBC0CA7FC}" dt="2023-07-25T16:45:57.179" v="1337" actId="478"/>
          <pc:sldLayoutMkLst>
            <pc:docMk/>
            <pc:sldMasterMk cId="945044896" sldId="2147483773"/>
            <pc:sldLayoutMk cId="1266616714" sldId="2147483814"/>
          </pc:sldLayoutMkLst>
          <pc:spChg chg="del">
            <ac:chgData name="Andy Petherbridge" userId="69119507-4700-4ee6-827f-8c50a93140e8" providerId="ADAL" clId="{800401EF-7E15-4660-B766-EFECBC0CA7FC}" dt="2023-07-25T16:45:57.179" v="1337" actId="478"/>
            <ac:spMkLst>
              <pc:docMk/>
              <pc:sldMasterMk cId="945044896" sldId="2147483773"/>
              <pc:sldLayoutMk cId="1266616714" sldId="2147483814"/>
              <ac:spMk id="15" creationId="{E9B26CA0-4967-284E-42B6-5686F8C6B07B}"/>
            </ac:spMkLst>
          </pc:spChg>
        </pc:sldLayoutChg>
        <pc:sldLayoutChg chg="delSp mod setBg">
          <pc:chgData name="Andy Petherbridge" userId="69119507-4700-4ee6-827f-8c50a93140e8" providerId="ADAL" clId="{800401EF-7E15-4660-B766-EFECBC0CA7FC}" dt="2023-07-25T16:45:59.619" v="1338" actId="478"/>
          <pc:sldLayoutMkLst>
            <pc:docMk/>
            <pc:sldMasterMk cId="945044896" sldId="2147483773"/>
            <pc:sldLayoutMk cId="1271482885" sldId="2147483815"/>
          </pc:sldLayoutMkLst>
          <pc:spChg chg="del">
            <ac:chgData name="Andy Petherbridge" userId="69119507-4700-4ee6-827f-8c50a93140e8" providerId="ADAL" clId="{800401EF-7E15-4660-B766-EFECBC0CA7FC}" dt="2023-07-25T16:45:59.619" v="1338" actId="478"/>
            <ac:spMkLst>
              <pc:docMk/>
              <pc:sldMasterMk cId="945044896" sldId="2147483773"/>
              <pc:sldLayoutMk cId="1271482885" sldId="2147483815"/>
              <ac:spMk id="33" creationId="{28BBC9FB-69CA-ACB9-E6B9-6E2830215B65}"/>
            </ac:spMkLst>
          </pc:spChg>
        </pc:sldLayoutChg>
        <pc:sldLayoutChg chg="delSp mod setBg">
          <pc:chgData name="Andy Petherbridge" userId="69119507-4700-4ee6-827f-8c50a93140e8" providerId="ADAL" clId="{800401EF-7E15-4660-B766-EFECBC0CA7FC}" dt="2023-07-25T16:45:38.926" v="1331" actId="478"/>
          <pc:sldLayoutMkLst>
            <pc:docMk/>
            <pc:sldMasterMk cId="945044896" sldId="2147483773"/>
            <pc:sldLayoutMk cId="2766456805" sldId="2147483817"/>
          </pc:sldLayoutMkLst>
          <pc:spChg chg="del">
            <ac:chgData name="Andy Petherbridge" userId="69119507-4700-4ee6-827f-8c50a93140e8" providerId="ADAL" clId="{800401EF-7E15-4660-B766-EFECBC0CA7FC}" dt="2023-07-25T16:45:38.926" v="1331" actId="478"/>
            <ac:spMkLst>
              <pc:docMk/>
              <pc:sldMasterMk cId="945044896" sldId="2147483773"/>
              <pc:sldLayoutMk cId="2766456805" sldId="2147483817"/>
              <ac:spMk id="13" creationId="{632DDCA5-A307-96EA-64A8-CCBA8E5F6393}"/>
            </ac:spMkLst>
          </pc:spChg>
        </pc:sldLayoutChg>
        <pc:sldLayoutChg chg="delSp mod setBg">
          <pc:chgData name="Andy Petherbridge" userId="69119507-4700-4ee6-827f-8c50a93140e8" providerId="ADAL" clId="{800401EF-7E15-4660-B766-EFECBC0CA7FC}" dt="2023-07-25T16:45:51.654" v="1336" actId="478"/>
          <pc:sldLayoutMkLst>
            <pc:docMk/>
            <pc:sldMasterMk cId="945044896" sldId="2147483773"/>
            <pc:sldLayoutMk cId="3043285251" sldId="2147483818"/>
          </pc:sldLayoutMkLst>
          <pc:spChg chg="del">
            <ac:chgData name="Andy Petherbridge" userId="69119507-4700-4ee6-827f-8c50a93140e8" providerId="ADAL" clId="{800401EF-7E15-4660-B766-EFECBC0CA7FC}" dt="2023-07-25T16:45:51.654" v="1336" actId="478"/>
            <ac:spMkLst>
              <pc:docMk/>
              <pc:sldMasterMk cId="945044896" sldId="2147483773"/>
              <pc:sldLayoutMk cId="3043285251" sldId="2147483818"/>
              <ac:spMk id="11" creationId="{72C3761D-E146-5B7A-CD68-6CC98EA19A5F}"/>
            </ac:spMkLst>
          </pc:spChg>
        </pc:sldLayoutChg>
        <pc:sldLayoutChg chg="setBg">
          <pc:chgData name="Andy Petherbridge" userId="69119507-4700-4ee6-827f-8c50a93140e8" providerId="ADAL" clId="{800401EF-7E15-4660-B766-EFECBC0CA7FC}" dt="2023-07-25T16:45:36.096" v="1330"/>
          <pc:sldLayoutMkLst>
            <pc:docMk/>
            <pc:sldMasterMk cId="945044896" sldId="2147483773"/>
            <pc:sldLayoutMk cId="123167366" sldId="2147483824"/>
          </pc:sldLayoutMkLst>
        </pc:sldLayoutChg>
        <pc:sldLayoutChg chg="del setBg">
          <pc:chgData name="Andy Petherbridge" userId="69119507-4700-4ee6-827f-8c50a93140e8" providerId="ADAL" clId="{800401EF-7E15-4660-B766-EFECBC0CA7FC}" dt="2023-07-25T16:47:13.871" v="1350" actId="2696"/>
          <pc:sldLayoutMkLst>
            <pc:docMk/>
            <pc:sldMasterMk cId="945044896" sldId="2147483773"/>
            <pc:sldLayoutMk cId="1125462849" sldId="2147483825"/>
          </pc:sldLayoutMkLst>
        </pc:sldLayoutChg>
        <pc:sldLayoutChg chg="delSp modSp mod setBg">
          <pc:chgData name="Andy Petherbridge" userId="69119507-4700-4ee6-827f-8c50a93140e8" providerId="ADAL" clId="{800401EF-7E15-4660-B766-EFECBC0CA7FC}" dt="2023-07-25T16:50:01.443" v="1371" actId="962"/>
          <pc:sldLayoutMkLst>
            <pc:docMk/>
            <pc:sldMasterMk cId="945044896" sldId="2147483773"/>
            <pc:sldLayoutMk cId="4243720512" sldId="2147483826"/>
          </pc:sldLayoutMkLst>
          <pc:spChg chg="ord">
            <ac:chgData name="Andy Petherbridge" userId="69119507-4700-4ee6-827f-8c50a93140e8" providerId="ADAL" clId="{800401EF-7E15-4660-B766-EFECBC0CA7FC}" dt="2023-07-25T16:49:51.853" v="1365" actId="13244"/>
            <ac:spMkLst>
              <pc:docMk/>
              <pc:sldMasterMk cId="945044896" sldId="2147483773"/>
              <pc:sldLayoutMk cId="4243720512" sldId="2147483826"/>
              <ac:spMk id="3" creationId="{00000000-0000-0000-0000-000000000000}"/>
            </ac:spMkLst>
          </pc:spChg>
          <pc:spChg chg="ord">
            <ac:chgData name="Andy Petherbridge" userId="69119507-4700-4ee6-827f-8c50a93140e8" providerId="ADAL" clId="{800401EF-7E15-4660-B766-EFECBC0CA7FC}" dt="2023-07-25T16:49:49.076" v="1364" actId="13244"/>
            <ac:spMkLst>
              <pc:docMk/>
              <pc:sldMasterMk cId="945044896" sldId="2147483773"/>
              <pc:sldLayoutMk cId="4243720512" sldId="2147483826"/>
              <ac:spMk id="7" creationId="{47E4AB90-2CB6-0646-B56C-4B58E33EC909}"/>
            </ac:spMkLst>
          </pc:spChg>
          <pc:spChg chg="del">
            <ac:chgData name="Andy Petherbridge" userId="69119507-4700-4ee6-827f-8c50a93140e8" providerId="ADAL" clId="{800401EF-7E15-4660-B766-EFECBC0CA7FC}" dt="2023-07-25T16:49:57.605" v="1368" actId="478"/>
            <ac:spMkLst>
              <pc:docMk/>
              <pc:sldMasterMk cId="945044896" sldId="2147483773"/>
              <pc:sldLayoutMk cId="4243720512" sldId="2147483826"/>
              <ac:spMk id="9" creationId="{990784B1-AA1E-DC4B-BEB4-EC05249AFE00}"/>
            </ac:spMkLst>
          </pc:spChg>
          <pc:spChg chg="ord">
            <ac:chgData name="Andy Petherbridge" userId="69119507-4700-4ee6-827f-8c50a93140e8" providerId="ADAL" clId="{800401EF-7E15-4660-B766-EFECBC0CA7FC}" dt="2023-07-25T16:50:00.205" v="1369" actId="13244"/>
            <ac:spMkLst>
              <pc:docMk/>
              <pc:sldMasterMk cId="945044896" sldId="2147483773"/>
              <pc:sldLayoutMk cId="4243720512" sldId="2147483826"/>
              <ac:spMk id="10" creationId="{E42CCDA4-D437-6B48-8BBD-CAC30F281160}"/>
            </ac:spMkLst>
          </pc:spChg>
          <pc:spChg chg="del">
            <ac:chgData name="Andy Petherbridge" userId="69119507-4700-4ee6-827f-8c50a93140e8" providerId="ADAL" clId="{800401EF-7E15-4660-B766-EFECBC0CA7FC}" dt="2023-07-25T16:45:22.390" v="1328" actId="478"/>
            <ac:spMkLst>
              <pc:docMk/>
              <pc:sldMasterMk cId="945044896" sldId="2147483773"/>
              <pc:sldLayoutMk cId="4243720512" sldId="2147483826"/>
              <ac:spMk id="14" creationId="{EA60DD58-05DE-E835-E697-CB9A9B0B94EE}"/>
            </ac:spMkLst>
          </pc:spChg>
          <pc:picChg chg="mod ord">
            <ac:chgData name="Andy Petherbridge" userId="69119507-4700-4ee6-827f-8c50a93140e8" providerId="ADAL" clId="{800401EF-7E15-4660-B766-EFECBC0CA7FC}" dt="2023-07-25T16:50:01.027" v="1370" actId="962"/>
            <ac:picMkLst>
              <pc:docMk/>
              <pc:sldMasterMk cId="945044896" sldId="2147483773"/>
              <pc:sldLayoutMk cId="4243720512" sldId="2147483826"/>
              <ac:picMk id="6" creationId="{EBB79D01-2A70-DAF1-6A65-BC0424C2FEEC}"/>
            </ac:picMkLst>
          </pc:picChg>
          <pc:cxnChg chg="mod ord">
            <ac:chgData name="Andy Petherbridge" userId="69119507-4700-4ee6-827f-8c50a93140e8" providerId="ADAL" clId="{800401EF-7E15-4660-B766-EFECBC0CA7FC}" dt="2023-07-25T16:50:01.443" v="1371" actId="962"/>
            <ac:cxnSpMkLst>
              <pc:docMk/>
              <pc:sldMasterMk cId="945044896" sldId="2147483773"/>
              <pc:sldLayoutMk cId="4243720512" sldId="2147483826"/>
              <ac:cxnSpMk id="12" creationId="{18E2133D-2149-6B45-BEAB-A2D5E225B5AD}"/>
            </ac:cxnSpMkLst>
          </pc:cxnChg>
        </pc:sldLayoutChg>
        <pc:sldLayoutChg chg="delSp mod setBg">
          <pc:chgData name="Andy Petherbridge" userId="69119507-4700-4ee6-827f-8c50a93140e8" providerId="ADAL" clId="{800401EF-7E15-4660-B766-EFECBC0CA7FC}" dt="2023-07-25T16:45:48.482" v="1334" actId="478"/>
          <pc:sldLayoutMkLst>
            <pc:docMk/>
            <pc:sldMasterMk cId="945044896" sldId="2147483773"/>
            <pc:sldLayoutMk cId="2287011239" sldId="2147483827"/>
          </pc:sldLayoutMkLst>
          <pc:spChg chg="del">
            <ac:chgData name="Andy Petherbridge" userId="69119507-4700-4ee6-827f-8c50a93140e8" providerId="ADAL" clId="{800401EF-7E15-4660-B766-EFECBC0CA7FC}" dt="2023-07-25T16:45:48.482" v="1334" actId="478"/>
            <ac:spMkLst>
              <pc:docMk/>
              <pc:sldMasterMk cId="945044896" sldId="2147483773"/>
              <pc:sldLayoutMk cId="2287011239" sldId="2147483827"/>
              <ac:spMk id="14" creationId="{55C4A9B1-8C9A-5B25-6E7A-B9589ECCAD85}"/>
            </ac:spMkLst>
          </pc:spChg>
        </pc:sldLayoutChg>
        <pc:sldLayoutChg chg="setBg">
          <pc:chgData name="Andy Petherbridge" userId="69119507-4700-4ee6-827f-8c50a93140e8" providerId="ADAL" clId="{800401EF-7E15-4660-B766-EFECBC0CA7FC}" dt="2023-07-25T16:45:36.096" v="1330"/>
          <pc:sldLayoutMkLst>
            <pc:docMk/>
            <pc:sldMasterMk cId="945044896" sldId="2147483773"/>
            <pc:sldLayoutMk cId="1909195014" sldId="2147483833"/>
          </pc:sldLayoutMkLst>
        </pc:sldLayoutChg>
        <pc:sldLayoutChg chg="delSp mod setBg">
          <pc:chgData name="Andy Petherbridge" userId="69119507-4700-4ee6-827f-8c50a93140e8" providerId="ADAL" clId="{800401EF-7E15-4660-B766-EFECBC0CA7FC}" dt="2023-07-25T16:45:43.231" v="1332" actId="478"/>
          <pc:sldLayoutMkLst>
            <pc:docMk/>
            <pc:sldMasterMk cId="945044896" sldId="2147483773"/>
            <pc:sldLayoutMk cId="4218441287" sldId="2147483834"/>
          </pc:sldLayoutMkLst>
          <pc:spChg chg="del">
            <ac:chgData name="Andy Petherbridge" userId="69119507-4700-4ee6-827f-8c50a93140e8" providerId="ADAL" clId="{800401EF-7E15-4660-B766-EFECBC0CA7FC}" dt="2023-07-25T16:45:43.231" v="1332" actId="478"/>
            <ac:spMkLst>
              <pc:docMk/>
              <pc:sldMasterMk cId="945044896" sldId="2147483773"/>
              <pc:sldLayoutMk cId="4218441287" sldId="2147483834"/>
              <ac:spMk id="19" creationId="{BDF01C83-A866-28AC-7B1F-38947CCF6D80}"/>
            </ac:spMkLst>
          </pc:spChg>
        </pc:sldLayoutChg>
        <pc:sldLayoutChg chg="setBg">
          <pc:chgData name="Andy Petherbridge" userId="69119507-4700-4ee6-827f-8c50a93140e8" providerId="ADAL" clId="{800401EF-7E15-4660-B766-EFECBC0CA7FC}" dt="2023-07-25T16:45:36.096" v="1330"/>
          <pc:sldLayoutMkLst>
            <pc:docMk/>
            <pc:sldMasterMk cId="945044896" sldId="2147483773"/>
            <pc:sldLayoutMk cId="461523377" sldId="2147483924"/>
          </pc:sldLayoutMkLst>
        </pc:sldLayoutChg>
        <pc:sldLayoutChg chg="addSp delSp modSp mod setBg">
          <pc:chgData name="Andy Petherbridge" userId="69119507-4700-4ee6-827f-8c50a93140e8" providerId="ADAL" clId="{800401EF-7E15-4660-B766-EFECBC0CA7FC}" dt="2023-07-25T16:53:12.609" v="1399" actId="962"/>
          <pc:sldLayoutMkLst>
            <pc:docMk/>
            <pc:sldMasterMk cId="945044896" sldId="2147483773"/>
            <pc:sldLayoutMk cId="3341198769" sldId="2147483926"/>
          </pc:sldLayoutMkLst>
          <pc:spChg chg="ord">
            <ac:chgData name="Andy Petherbridge" userId="69119507-4700-4ee6-827f-8c50a93140e8" providerId="ADAL" clId="{800401EF-7E15-4660-B766-EFECBC0CA7FC}" dt="2023-07-25T16:53:05.377" v="1398" actId="13244"/>
            <ac:spMkLst>
              <pc:docMk/>
              <pc:sldMasterMk cId="945044896" sldId="2147483773"/>
              <pc:sldLayoutMk cId="3341198769" sldId="2147483926"/>
              <ac:spMk id="8" creationId="{1686C9C2-DC55-7944-8ED5-BCEF416D53FB}"/>
            </ac:spMkLst>
          </pc:spChg>
          <pc:picChg chg="add del mod">
            <ac:chgData name="Andy Petherbridge" userId="69119507-4700-4ee6-827f-8c50a93140e8" providerId="ADAL" clId="{800401EF-7E15-4660-B766-EFECBC0CA7FC}" dt="2023-07-25T16:53:12.609" v="1399" actId="962"/>
            <ac:picMkLst>
              <pc:docMk/>
              <pc:sldMasterMk cId="945044896" sldId="2147483773"/>
              <pc:sldLayoutMk cId="3341198769" sldId="2147483926"/>
              <ac:picMk id="3" creationId="{C30C3909-1482-1013-E118-A2CE0A1DD3D4}"/>
            </ac:picMkLst>
          </pc:picChg>
        </pc:sldLayoutChg>
        <pc:sldLayoutChg chg="addSp delSp modSp mod setBg">
          <pc:chgData name="Andy Petherbridge" userId="69119507-4700-4ee6-827f-8c50a93140e8" providerId="ADAL" clId="{800401EF-7E15-4660-B766-EFECBC0CA7FC}" dt="2023-07-25T16:53:32.214" v="1403" actId="962"/>
          <pc:sldLayoutMkLst>
            <pc:docMk/>
            <pc:sldMasterMk cId="945044896" sldId="2147483773"/>
            <pc:sldLayoutMk cId="2105895334" sldId="2147483927"/>
          </pc:sldLayoutMkLst>
          <pc:spChg chg="del">
            <ac:chgData name="Andy Petherbridge" userId="69119507-4700-4ee6-827f-8c50a93140e8" providerId="ADAL" clId="{800401EF-7E15-4660-B766-EFECBC0CA7FC}" dt="2023-07-25T16:53:19.548" v="1400" actId="478"/>
            <ac:spMkLst>
              <pc:docMk/>
              <pc:sldMasterMk cId="945044896" sldId="2147483773"/>
              <pc:sldLayoutMk cId="2105895334" sldId="2147483927"/>
              <ac:spMk id="2" creationId="{537092F3-915E-341D-8AD1-B8E398E9BFA4}"/>
            </ac:spMkLst>
          </pc:spChg>
          <pc:picChg chg="add del mod">
            <ac:chgData name="Andy Petherbridge" userId="69119507-4700-4ee6-827f-8c50a93140e8" providerId="ADAL" clId="{800401EF-7E15-4660-B766-EFECBC0CA7FC}" dt="2023-07-25T16:53:32.214" v="1403" actId="962"/>
            <ac:picMkLst>
              <pc:docMk/>
              <pc:sldMasterMk cId="945044896" sldId="2147483773"/>
              <pc:sldLayoutMk cId="2105895334" sldId="2147483927"/>
              <ac:picMk id="6" creationId="{0AF6C2AD-0E53-2A94-6EDF-C2BC1C35E66B}"/>
            </ac:picMkLst>
          </pc:picChg>
        </pc:sldLayoutChg>
        <pc:sldLayoutChg chg="setBg">
          <pc:chgData name="Andy Petherbridge" userId="69119507-4700-4ee6-827f-8c50a93140e8" providerId="ADAL" clId="{800401EF-7E15-4660-B766-EFECBC0CA7FC}" dt="2023-07-25T16:45:36.096" v="1330"/>
          <pc:sldLayoutMkLst>
            <pc:docMk/>
            <pc:sldMasterMk cId="945044896" sldId="2147483773"/>
            <pc:sldLayoutMk cId="1741727581" sldId="2147483928"/>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360916869" sldId="2147483929"/>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256846824" sldId="2147483930"/>
          </pc:sldLayoutMkLst>
        </pc:sldLayoutChg>
        <pc:sldLayoutChg chg="delSp mod setBg">
          <pc:chgData name="Andy Petherbridge" userId="69119507-4700-4ee6-827f-8c50a93140e8" providerId="ADAL" clId="{800401EF-7E15-4660-B766-EFECBC0CA7FC}" dt="2023-07-25T16:45:47.084" v="1333" actId="478"/>
          <pc:sldLayoutMkLst>
            <pc:docMk/>
            <pc:sldMasterMk cId="945044896" sldId="2147483773"/>
            <pc:sldLayoutMk cId="1573326900" sldId="2147483931"/>
          </pc:sldLayoutMkLst>
          <pc:spChg chg="del">
            <ac:chgData name="Andy Petherbridge" userId="69119507-4700-4ee6-827f-8c50a93140e8" providerId="ADAL" clId="{800401EF-7E15-4660-B766-EFECBC0CA7FC}" dt="2023-07-25T16:45:47.084" v="1333" actId="478"/>
            <ac:spMkLst>
              <pc:docMk/>
              <pc:sldMasterMk cId="945044896" sldId="2147483773"/>
              <pc:sldLayoutMk cId="1573326900" sldId="2147483931"/>
              <ac:spMk id="14" creationId="{EA60DD58-05DE-E835-E697-CB9A9B0B94EE}"/>
            </ac:spMkLst>
          </pc:spChg>
        </pc:sldLayoutChg>
        <pc:sldLayoutChg chg="addSp delSp modSp mod setBg">
          <pc:chgData name="Andy Petherbridge" userId="69119507-4700-4ee6-827f-8c50a93140e8" providerId="ADAL" clId="{800401EF-7E15-4660-B766-EFECBC0CA7FC}" dt="2023-07-25T16:52:54.494" v="1397" actId="13244"/>
          <pc:sldLayoutMkLst>
            <pc:docMk/>
            <pc:sldMasterMk cId="945044896" sldId="2147483773"/>
            <pc:sldLayoutMk cId="2841820433" sldId="2147483933"/>
          </pc:sldLayoutMkLst>
          <pc:spChg chg="ord">
            <ac:chgData name="Andy Petherbridge" userId="69119507-4700-4ee6-827f-8c50a93140e8" providerId="ADAL" clId="{800401EF-7E15-4660-B766-EFECBC0CA7FC}" dt="2023-07-25T16:52:54.494" v="1397" actId="13244"/>
            <ac:spMkLst>
              <pc:docMk/>
              <pc:sldMasterMk cId="945044896" sldId="2147483773"/>
              <pc:sldLayoutMk cId="2841820433" sldId="2147483933"/>
              <ac:spMk id="3" creationId="{2787D5FB-EA86-28B6-21F7-9BEF35EA550F}"/>
            </ac:spMkLst>
          </pc:spChg>
          <pc:spChg chg="del mod">
            <ac:chgData name="Andy Petherbridge" userId="69119507-4700-4ee6-827f-8c50a93140e8" providerId="ADAL" clId="{800401EF-7E15-4660-B766-EFECBC0CA7FC}" dt="2023-07-25T16:52:39.779" v="1395" actId="478"/>
            <ac:spMkLst>
              <pc:docMk/>
              <pc:sldMasterMk cId="945044896" sldId="2147483773"/>
              <pc:sldLayoutMk cId="2841820433" sldId="2147483933"/>
              <ac:spMk id="5" creationId="{7BB6C65A-583E-CC43-8A40-D9FE20EAC65C}"/>
            </ac:spMkLst>
          </pc:spChg>
          <pc:picChg chg="add del mod">
            <ac:chgData name="Andy Petherbridge" userId="69119507-4700-4ee6-827f-8c50a93140e8" providerId="ADAL" clId="{800401EF-7E15-4660-B766-EFECBC0CA7FC}" dt="2023-07-25T16:52:42.986" v="1396" actId="962"/>
            <ac:picMkLst>
              <pc:docMk/>
              <pc:sldMasterMk cId="945044896" sldId="2147483773"/>
              <pc:sldLayoutMk cId="2841820433" sldId="2147483933"/>
              <ac:picMk id="8" creationId="{152196E5-15CA-15E3-1E10-32B3D19927EF}"/>
            </ac:picMkLst>
          </pc:picChg>
        </pc:sldLayoutChg>
        <pc:sldLayoutChg chg="del setBg">
          <pc:chgData name="Andy Petherbridge" userId="69119507-4700-4ee6-827f-8c50a93140e8" providerId="ADAL" clId="{800401EF-7E15-4660-B766-EFECBC0CA7FC}" dt="2023-07-25T16:47:27.813" v="1355" actId="2696"/>
          <pc:sldLayoutMkLst>
            <pc:docMk/>
            <pc:sldMasterMk cId="945044896" sldId="2147483773"/>
            <pc:sldLayoutMk cId="1562603884" sldId="2147483934"/>
          </pc:sldLayoutMkLst>
        </pc:sldLayoutChg>
        <pc:sldLayoutChg chg="del setBg">
          <pc:chgData name="Andy Petherbridge" userId="69119507-4700-4ee6-827f-8c50a93140e8" providerId="ADAL" clId="{800401EF-7E15-4660-B766-EFECBC0CA7FC}" dt="2023-07-25T16:47:16.380" v="1351" actId="2696"/>
          <pc:sldLayoutMkLst>
            <pc:docMk/>
            <pc:sldMasterMk cId="945044896" sldId="2147483773"/>
            <pc:sldLayoutMk cId="1153162145" sldId="2147483935"/>
          </pc:sldLayoutMkLst>
        </pc:sldLayoutChg>
        <pc:sldLayoutChg chg="del setBg">
          <pc:chgData name="Andy Petherbridge" userId="69119507-4700-4ee6-827f-8c50a93140e8" providerId="ADAL" clId="{800401EF-7E15-4660-B766-EFECBC0CA7FC}" dt="2023-07-25T16:47:25.409" v="1354" actId="2696"/>
          <pc:sldLayoutMkLst>
            <pc:docMk/>
            <pc:sldMasterMk cId="945044896" sldId="2147483773"/>
            <pc:sldLayoutMk cId="914408968" sldId="2147483936"/>
          </pc:sldLayoutMkLst>
        </pc:sldLayoutChg>
        <pc:sldLayoutChg chg="del setBg">
          <pc:chgData name="Andy Petherbridge" userId="69119507-4700-4ee6-827f-8c50a93140e8" providerId="ADAL" clId="{800401EF-7E15-4660-B766-EFECBC0CA7FC}" dt="2023-07-25T16:47:10.401" v="1349" actId="2696"/>
          <pc:sldLayoutMkLst>
            <pc:docMk/>
            <pc:sldMasterMk cId="945044896" sldId="2147483773"/>
            <pc:sldLayoutMk cId="3783450453" sldId="2147483937"/>
          </pc:sldLayoutMkLst>
        </pc:sldLayoutChg>
        <pc:sldLayoutChg chg="addSp delSp modSp mod setBg">
          <pc:chgData name="Andy Petherbridge" userId="69119507-4700-4ee6-827f-8c50a93140e8" providerId="ADAL" clId="{800401EF-7E15-4660-B766-EFECBC0CA7FC}" dt="2023-07-25T16:51:49.357" v="1391" actId="13244"/>
          <pc:sldLayoutMkLst>
            <pc:docMk/>
            <pc:sldMasterMk cId="945044896" sldId="2147483773"/>
            <pc:sldLayoutMk cId="4038698980" sldId="2147483938"/>
          </pc:sldLayoutMkLst>
          <pc:spChg chg="ord">
            <ac:chgData name="Andy Petherbridge" userId="69119507-4700-4ee6-827f-8c50a93140e8" providerId="ADAL" clId="{800401EF-7E15-4660-B766-EFECBC0CA7FC}" dt="2023-07-25T16:51:49.357" v="1391" actId="13244"/>
            <ac:spMkLst>
              <pc:docMk/>
              <pc:sldMasterMk cId="945044896" sldId="2147483773"/>
              <pc:sldLayoutMk cId="4038698980" sldId="2147483938"/>
              <ac:spMk id="2" creationId="{2C90ABAC-E435-5C65-A8FA-9E315CE9DE53}"/>
            </ac:spMkLst>
          </pc:spChg>
          <pc:spChg chg="del">
            <ac:chgData name="Andy Petherbridge" userId="69119507-4700-4ee6-827f-8c50a93140e8" providerId="ADAL" clId="{800401EF-7E15-4660-B766-EFECBC0CA7FC}" dt="2023-07-25T16:51:43.229" v="1390" actId="478"/>
            <ac:spMkLst>
              <pc:docMk/>
              <pc:sldMasterMk cId="945044896" sldId="2147483773"/>
              <pc:sldLayoutMk cId="4038698980" sldId="2147483938"/>
              <ac:spMk id="5" creationId="{7BB6C65A-583E-CC43-8A40-D9FE20EAC65C}"/>
            </ac:spMkLst>
          </pc:spChg>
          <pc:spChg chg="mod">
            <ac:chgData name="Andy Petherbridge" userId="69119507-4700-4ee6-827f-8c50a93140e8" providerId="ADAL" clId="{800401EF-7E15-4660-B766-EFECBC0CA7FC}" dt="2023-07-25T16:51:41.251" v="1389" actId="962"/>
            <ac:spMkLst>
              <pc:docMk/>
              <pc:sldMasterMk cId="945044896" sldId="2147483773"/>
              <pc:sldLayoutMk cId="4038698980" sldId="2147483938"/>
              <ac:spMk id="10" creationId="{93DACDB8-C05A-C540-BF85-5FDDA3660A2E}"/>
            </ac:spMkLst>
          </pc:spChg>
          <pc:picChg chg="add del mod ord">
            <ac:chgData name="Andy Petherbridge" userId="69119507-4700-4ee6-827f-8c50a93140e8" providerId="ADAL" clId="{800401EF-7E15-4660-B766-EFECBC0CA7FC}" dt="2023-07-25T16:51:36.906" v="1388" actId="13244"/>
            <ac:picMkLst>
              <pc:docMk/>
              <pc:sldMasterMk cId="945044896" sldId="2147483773"/>
              <pc:sldLayoutMk cId="4038698980" sldId="2147483938"/>
              <ac:picMk id="4" creationId="{EDE4EE10-8D4E-C85B-5620-784900182A4E}"/>
            </ac:picMkLst>
          </pc:picChg>
        </pc:sldLayoutChg>
        <pc:sldLayoutChg chg="addSp delSp modSp mod setBg">
          <pc:chgData name="Andy Petherbridge" userId="69119507-4700-4ee6-827f-8c50a93140e8" providerId="ADAL" clId="{800401EF-7E15-4660-B766-EFECBC0CA7FC}" dt="2023-07-25T16:45:36.096" v="1330"/>
          <pc:sldLayoutMkLst>
            <pc:docMk/>
            <pc:sldMasterMk cId="945044896" sldId="2147483773"/>
            <pc:sldLayoutMk cId="4052080654" sldId="2147483939"/>
          </pc:sldLayoutMkLst>
          <pc:spChg chg="add del mod">
            <ac:chgData name="Andy Petherbridge" userId="69119507-4700-4ee6-827f-8c50a93140e8" providerId="ADAL" clId="{800401EF-7E15-4660-B766-EFECBC0CA7FC}" dt="2023-07-25T15:56:56.531" v="910" actId="478"/>
            <ac:spMkLst>
              <pc:docMk/>
              <pc:sldMasterMk cId="945044896" sldId="2147483773"/>
              <pc:sldLayoutMk cId="4052080654" sldId="2147483939"/>
              <ac:spMk id="8" creationId="{151AFB15-759F-0200-0851-47A148695AE2}"/>
            </ac:spMkLst>
          </pc:spChg>
          <pc:spChg chg="add del mod">
            <ac:chgData name="Andy Petherbridge" userId="69119507-4700-4ee6-827f-8c50a93140e8" providerId="ADAL" clId="{800401EF-7E15-4660-B766-EFECBC0CA7FC}" dt="2023-07-25T15:57:09.354" v="912"/>
            <ac:spMkLst>
              <pc:docMk/>
              <pc:sldMasterMk cId="945044896" sldId="2147483773"/>
              <pc:sldLayoutMk cId="4052080654" sldId="2147483939"/>
              <ac:spMk id="9" creationId="{23D03B26-DAC6-7E10-8DE2-DED868172EC4}"/>
            </ac:spMkLst>
          </pc:spChg>
        </pc:sldLayoutChg>
        <pc:sldLayoutChg chg="delSp mod setBg">
          <pc:chgData name="Andy Petherbridge" userId="69119507-4700-4ee6-827f-8c50a93140e8" providerId="ADAL" clId="{800401EF-7E15-4660-B766-EFECBC0CA7FC}" dt="2023-07-25T16:47:01.090" v="1348" actId="478"/>
          <pc:sldLayoutMkLst>
            <pc:docMk/>
            <pc:sldMasterMk cId="945044896" sldId="2147483773"/>
            <pc:sldLayoutMk cId="110834922" sldId="2147483940"/>
          </pc:sldLayoutMkLst>
          <pc:spChg chg="del">
            <ac:chgData name="Andy Petherbridge" userId="69119507-4700-4ee6-827f-8c50a93140e8" providerId="ADAL" clId="{800401EF-7E15-4660-B766-EFECBC0CA7FC}" dt="2023-07-25T16:47:01.090" v="1348" actId="478"/>
            <ac:spMkLst>
              <pc:docMk/>
              <pc:sldMasterMk cId="945044896" sldId="2147483773"/>
              <pc:sldLayoutMk cId="110834922" sldId="2147483940"/>
              <ac:spMk id="14" creationId="{23763076-72CB-117E-F240-98C1D1050D3E}"/>
            </ac:spMkLst>
          </pc:spChg>
        </pc:sldLayoutChg>
        <pc:sldLayoutChg chg="del setBg">
          <pc:chgData name="Andy Petherbridge" userId="69119507-4700-4ee6-827f-8c50a93140e8" providerId="ADAL" clId="{800401EF-7E15-4660-B766-EFECBC0CA7FC}" dt="2023-07-25T16:47:20.094" v="1352" actId="2696"/>
          <pc:sldLayoutMkLst>
            <pc:docMk/>
            <pc:sldMasterMk cId="945044896" sldId="2147483773"/>
            <pc:sldLayoutMk cId="2223968363" sldId="2147483941"/>
          </pc:sldLayoutMkLst>
        </pc:sldLayoutChg>
        <pc:sldLayoutChg chg="del setBg">
          <pc:chgData name="Andy Petherbridge" userId="69119507-4700-4ee6-827f-8c50a93140e8" providerId="ADAL" clId="{800401EF-7E15-4660-B766-EFECBC0CA7FC}" dt="2023-07-25T16:47:22.910" v="1353" actId="2696"/>
          <pc:sldLayoutMkLst>
            <pc:docMk/>
            <pc:sldMasterMk cId="945044896" sldId="2147483773"/>
            <pc:sldLayoutMk cId="3750463628" sldId="2147483942"/>
          </pc:sldLayoutMkLst>
        </pc:sldLayoutChg>
      </pc:sldMasterChg>
    </pc:docChg>
  </pc:docChgLst>
  <pc:docChgLst>
    <pc:chgData name="WLODOWSKA, Karolina (NHS ENGLAND - T1510)" userId="91bcb57e-bfe9-4b3b-a5d4-21a939faba7e" providerId="ADAL" clId="{93E6FD43-6EBB-41A8-A5E4-9467C938D54B}"/>
    <pc:docChg chg="undo custSel addSld delSld modSld sldOrd modSection">
      <pc:chgData name="WLODOWSKA, Karolina (NHS ENGLAND - T1510)" userId="91bcb57e-bfe9-4b3b-a5d4-21a939faba7e" providerId="ADAL" clId="{93E6FD43-6EBB-41A8-A5E4-9467C938D54B}" dt="2024-06-28T09:50:57.819" v="2991" actId="20577"/>
      <pc:docMkLst>
        <pc:docMk/>
      </pc:docMkLst>
      <pc:sldChg chg="delSp modSp mod delAnim modNotesTx">
        <pc:chgData name="WLODOWSKA, Karolina (NHS ENGLAND - T1510)" userId="91bcb57e-bfe9-4b3b-a5d4-21a939faba7e" providerId="ADAL" clId="{93E6FD43-6EBB-41A8-A5E4-9467C938D54B}" dt="2024-06-28T09:50:57.819" v="2991" actId="20577"/>
        <pc:sldMkLst>
          <pc:docMk/>
          <pc:sldMk cId="3830231407" sldId="1923"/>
        </pc:sldMkLst>
        <pc:spChg chg="mod">
          <ac:chgData name="WLODOWSKA, Karolina (NHS ENGLAND - T1510)" userId="91bcb57e-bfe9-4b3b-a5d4-21a939faba7e" providerId="ADAL" clId="{93E6FD43-6EBB-41A8-A5E4-9467C938D54B}" dt="2024-06-28T09:50:57.819" v="2991" actId="20577"/>
          <ac:spMkLst>
            <pc:docMk/>
            <pc:sldMk cId="3830231407" sldId="1923"/>
            <ac:spMk id="3" creationId="{2AB96998-8BA0-CF4D-B57F-DEBCAD1141C5}"/>
          </ac:spMkLst>
        </pc:spChg>
        <pc:spChg chg="mod">
          <ac:chgData name="WLODOWSKA, Karolina (NHS ENGLAND - T1510)" userId="91bcb57e-bfe9-4b3b-a5d4-21a939faba7e" providerId="ADAL" clId="{93E6FD43-6EBB-41A8-A5E4-9467C938D54B}" dt="2024-06-28T07:14:13.198" v="2" actId="6549"/>
          <ac:spMkLst>
            <pc:docMk/>
            <pc:sldMk cId="3830231407" sldId="1923"/>
            <ac:spMk id="9" creationId="{E4F63B5F-2944-6B41-9332-74DB2CCA6FCA}"/>
          </ac:spMkLst>
        </pc:spChg>
        <pc:picChg chg="del">
          <ac:chgData name="WLODOWSKA, Karolina (NHS ENGLAND - T1510)" userId="91bcb57e-bfe9-4b3b-a5d4-21a939faba7e" providerId="ADAL" clId="{93E6FD43-6EBB-41A8-A5E4-9467C938D54B}" dt="2024-06-28T07:14:07.730" v="0" actId="478"/>
          <ac:picMkLst>
            <pc:docMk/>
            <pc:sldMk cId="3830231407" sldId="1923"/>
            <ac:picMk id="17" creationId="{A5F92D08-66AB-5E3A-E9DC-26730D16F795}"/>
          </ac:picMkLst>
        </pc:picChg>
      </pc:sldChg>
      <pc:sldChg chg="delSp mod delAnim modNotesTx">
        <pc:chgData name="WLODOWSKA, Karolina (NHS ENGLAND - T1510)" userId="91bcb57e-bfe9-4b3b-a5d4-21a939faba7e" providerId="ADAL" clId="{93E6FD43-6EBB-41A8-A5E4-9467C938D54B}" dt="2024-06-28T09:07:35.095" v="2167" actId="20577"/>
        <pc:sldMkLst>
          <pc:docMk/>
          <pc:sldMk cId="3126566729" sldId="1983"/>
        </pc:sldMkLst>
        <pc:picChg chg="del">
          <ac:chgData name="WLODOWSKA, Karolina (NHS ENGLAND - T1510)" userId="91bcb57e-bfe9-4b3b-a5d4-21a939faba7e" providerId="ADAL" clId="{93E6FD43-6EBB-41A8-A5E4-9467C938D54B}" dt="2024-06-28T07:15:07.589" v="10" actId="478"/>
          <ac:picMkLst>
            <pc:docMk/>
            <pc:sldMk cId="3126566729" sldId="1983"/>
            <ac:picMk id="11" creationId="{1AAB7DA7-8F2E-0555-9137-251A10DB9AC2}"/>
          </ac:picMkLst>
        </pc:picChg>
      </pc:sldChg>
      <pc:sldChg chg="addSp delSp modSp mod delAnim">
        <pc:chgData name="WLODOWSKA, Karolina (NHS ENGLAND - T1510)" userId="91bcb57e-bfe9-4b3b-a5d4-21a939faba7e" providerId="ADAL" clId="{93E6FD43-6EBB-41A8-A5E4-9467C938D54B}" dt="2024-06-28T09:39:15.221" v="2892" actId="14100"/>
        <pc:sldMkLst>
          <pc:docMk/>
          <pc:sldMk cId="844030699" sldId="2145707292"/>
        </pc:sldMkLst>
        <pc:spChg chg="mod">
          <ac:chgData name="WLODOWSKA, Karolina (NHS ENGLAND - T1510)" userId="91bcb57e-bfe9-4b3b-a5d4-21a939faba7e" providerId="ADAL" clId="{93E6FD43-6EBB-41A8-A5E4-9467C938D54B}" dt="2024-06-28T09:38:56.849" v="2891" actId="27636"/>
          <ac:spMkLst>
            <pc:docMk/>
            <pc:sldMk cId="844030699" sldId="2145707292"/>
            <ac:spMk id="3" creationId="{EC8DC889-806B-00BD-6928-A0223219B7DD}"/>
          </ac:spMkLst>
        </pc:spChg>
        <pc:picChg chg="add mod">
          <ac:chgData name="WLODOWSKA, Karolina (NHS ENGLAND - T1510)" userId="91bcb57e-bfe9-4b3b-a5d4-21a939faba7e" providerId="ADAL" clId="{93E6FD43-6EBB-41A8-A5E4-9467C938D54B}" dt="2024-06-28T09:39:15.221" v="2892" actId="14100"/>
          <ac:picMkLst>
            <pc:docMk/>
            <pc:sldMk cId="844030699" sldId="2145707292"/>
            <ac:picMk id="5" creationId="{496479B8-7A9B-46ED-DE4A-CE1CAAD7C9E7}"/>
          </ac:picMkLst>
        </pc:picChg>
        <pc:picChg chg="del">
          <ac:chgData name="WLODOWSKA, Karolina (NHS ENGLAND - T1510)" userId="91bcb57e-bfe9-4b3b-a5d4-21a939faba7e" providerId="ADAL" clId="{93E6FD43-6EBB-41A8-A5E4-9467C938D54B}" dt="2024-06-28T07:14:49.631" v="5" actId="478"/>
          <ac:picMkLst>
            <pc:docMk/>
            <pc:sldMk cId="844030699" sldId="2145707292"/>
            <ac:picMk id="25" creationId="{6A019A31-7C13-7006-0CE8-C16D09D0E81D}"/>
          </ac:picMkLst>
        </pc:picChg>
      </pc:sldChg>
      <pc:sldChg chg="delSp mod delAnim modNotesTx">
        <pc:chgData name="WLODOWSKA, Karolina (NHS ENGLAND - T1510)" userId="91bcb57e-bfe9-4b3b-a5d4-21a939faba7e" providerId="ADAL" clId="{93E6FD43-6EBB-41A8-A5E4-9467C938D54B}" dt="2024-06-28T08:23:21.214" v="45" actId="20577"/>
        <pc:sldMkLst>
          <pc:docMk/>
          <pc:sldMk cId="569237285" sldId="2145707293"/>
        </pc:sldMkLst>
        <pc:picChg chg="del">
          <ac:chgData name="WLODOWSKA, Karolina (NHS ENGLAND - T1510)" userId="91bcb57e-bfe9-4b3b-a5d4-21a939faba7e" providerId="ADAL" clId="{93E6FD43-6EBB-41A8-A5E4-9467C938D54B}" dt="2024-06-28T07:14:54.396" v="6" actId="478"/>
          <ac:picMkLst>
            <pc:docMk/>
            <pc:sldMk cId="569237285" sldId="2145707293"/>
            <ac:picMk id="13" creationId="{52AC4677-4CA2-E899-7FC4-4BEABA2FDAD8}"/>
          </ac:picMkLst>
        </pc:picChg>
      </pc:sldChg>
      <pc:sldChg chg="addSp delSp modSp mod delAnim modAnim modNotesTx">
        <pc:chgData name="WLODOWSKA, Karolina (NHS ENGLAND - T1510)" userId="91bcb57e-bfe9-4b3b-a5d4-21a939faba7e" providerId="ADAL" clId="{93E6FD43-6EBB-41A8-A5E4-9467C938D54B}" dt="2024-06-28T09:46:25.651" v="2943" actId="14100"/>
        <pc:sldMkLst>
          <pc:docMk/>
          <pc:sldMk cId="327160114" sldId="2145707295"/>
        </pc:sldMkLst>
        <pc:spChg chg="mod">
          <ac:chgData name="WLODOWSKA, Karolina (NHS ENGLAND - T1510)" userId="91bcb57e-bfe9-4b3b-a5d4-21a939faba7e" providerId="ADAL" clId="{93E6FD43-6EBB-41A8-A5E4-9467C938D54B}" dt="2024-06-28T09:46:19.274" v="2941" actId="14100"/>
          <ac:spMkLst>
            <pc:docMk/>
            <pc:sldMk cId="327160114" sldId="2145707295"/>
            <ac:spMk id="3" creationId="{70F9D89B-A3CC-BF79-6B7F-699AA5EFC515}"/>
          </ac:spMkLst>
        </pc:spChg>
        <pc:spChg chg="mod">
          <ac:chgData name="WLODOWSKA, Karolina (NHS ENGLAND - T1510)" userId="91bcb57e-bfe9-4b3b-a5d4-21a939faba7e" providerId="ADAL" clId="{93E6FD43-6EBB-41A8-A5E4-9467C938D54B}" dt="2024-06-28T09:44:55.653" v="2924" actId="1076"/>
          <ac:spMkLst>
            <pc:docMk/>
            <pc:sldMk cId="327160114" sldId="2145707295"/>
            <ac:spMk id="4" creationId="{DF7149D2-9CFA-1FB0-A88E-BB821A690E77}"/>
          </ac:spMkLst>
        </pc:spChg>
        <pc:picChg chg="add mod">
          <ac:chgData name="WLODOWSKA, Karolina (NHS ENGLAND - T1510)" userId="91bcb57e-bfe9-4b3b-a5d4-21a939faba7e" providerId="ADAL" clId="{93E6FD43-6EBB-41A8-A5E4-9467C938D54B}" dt="2024-06-28T09:46:25.651" v="2943" actId="14100"/>
          <ac:picMkLst>
            <pc:docMk/>
            <pc:sldMk cId="327160114" sldId="2145707295"/>
            <ac:picMk id="6" creationId="{20B9FEAA-24C0-149B-875C-D5C539D15019}"/>
          </ac:picMkLst>
        </pc:picChg>
        <pc:picChg chg="del">
          <ac:chgData name="WLODOWSKA, Karolina (NHS ENGLAND - T1510)" userId="91bcb57e-bfe9-4b3b-a5d4-21a939faba7e" providerId="ADAL" clId="{93E6FD43-6EBB-41A8-A5E4-9467C938D54B}" dt="2024-06-28T07:14:58.717" v="7" actId="478"/>
          <ac:picMkLst>
            <pc:docMk/>
            <pc:sldMk cId="327160114" sldId="2145707295"/>
            <ac:picMk id="16" creationId="{701EB32D-E973-1CC7-CA5E-DF9FA51DB628}"/>
          </ac:picMkLst>
        </pc:picChg>
      </pc:sldChg>
      <pc:sldChg chg="delSp modSp mod delAnim modNotesTx">
        <pc:chgData name="WLODOWSKA, Karolina (NHS ENGLAND - T1510)" userId="91bcb57e-bfe9-4b3b-a5d4-21a939faba7e" providerId="ADAL" clId="{93E6FD43-6EBB-41A8-A5E4-9467C938D54B}" dt="2024-06-28T08:49:53.277" v="1032" actId="20577"/>
        <pc:sldMkLst>
          <pc:docMk/>
          <pc:sldMk cId="394845357" sldId="2145707296"/>
        </pc:sldMkLst>
        <pc:spChg chg="mod">
          <ac:chgData name="WLODOWSKA, Karolina (NHS ENGLAND - T1510)" userId="91bcb57e-bfe9-4b3b-a5d4-21a939faba7e" providerId="ADAL" clId="{93E6FD43-6EBB-41A8-A5E4-9467C938D54B}" dt="2024-06-28T08:49:50.883" v="1031" actId="20577"/>
          <ac:spMkLst>
            <pc:docMk/>
            <pc:sldMk cId="394845357" sldId="2145707296"/>
            <ac:spMk id="10" creationId="{2526BBA9-5B43-2BD6-D1D8-FCF737A62207}"/>
          </ac:spMkLst>
        </pc:spChg>
        <pc:spChg chg="mod">
          <ac:chgData name="WLODOWSKA, Karolina (NHS ENGLAND - T1510)" userId="91bcb57e-bfe9-4b3b-a5d4-21a939faba7e" providerId="ADAL" clId="{93E6FD43-6EBB-41A8-A5E4-9467C938D54B}" dt="2024-06-28T08:49:53.277" v="1032" actId="20577"/>
          <ac:spMkLst>
            <pc:docMk/>
            <pc:sldMk cId="394845357" sldId="2145707296"/>
            <ac:spMk id="16" creationId="{824A0969-5233-E5F2-B232-DAAD61E512F3}"/>
          </ac:spMkLst>
        </pc:spChg>
        <pc:picChg chg="del">
          <ac:chgData name="WLODOWSKA, Karolina (NHS ENGLAND - T1510)" userId="91bcb57e-bfe9-4b3b-a5d4-21a939faba7e" providerId="ADAL" clId="{93E6FD43-6EBB-41A8-A5E4-9467C938D54B}" dt="2024-06-28T07:15:02.104" v="8" actId="478"/>
          <ac:picMkLst>
            <pc:docMk/>
            <pc:sldMk cId="394845357" sldId="2145707296"/>
            <ac:picMk id="13" creationId="{493FAD70-5DB7-DCD8-12BE-4986904F2355}"/>
          </ac:picMkLst>
        </pc:picChg>
      </pc:sldChg>
      <pc:sldChg chg="addSp delSp modSp mod delAnim modNotesTx">
        <pc:chgData name="WLODOWSKA, Karolina (NHS ENGLAND - T1510)" userId="91bcb57e-bfe9-4b3b-a5d4-21a939faba7e" providerId="ADAL" clId="{93E6FD43-6EBB-41A8-A5E4-9467C938D54B}" dt="2024-06-28T09:40:34.836" v="2903" actId="14100"/>
        <pc:sldMkLst>
          <pc:docMk/>
          <pc:sldMk cId="3556384098" sldId="2145707297"/>
        </pc:sldMkLst>
        <pc:spChg chg="mod">
          <ac:chgData name="WLODOWSKA, Karolina (NHS ENGLAND - T1510)" userId="91bcb57e-bfe9-4b3b-a5d4-21a939faba7e" providerId="ADAL" clId="{93E6FD43-6EBB-41A8-A5E4-9467C938D54B}" dt="2024-06-28T09:40:27.102" v="2900" actId="14100"/>
          <ac:spMkLst>
            <pc:docMk/>
            <pc:sldMk cId="3556384098" sldId="2145707297"/>
            <ac:spMk id="3" creationId="{E3373494-F3F3-9917-19B3-11B9F042E828}"/>
          </ac:spMkLst>
        </pc:spChg>
        <pc:picChg chg="add mod">
          <ac:chgData name="WLODOWSKA, Karolina (NHS ENGLAND - T1510)" userId="91bcb57e-bfe9-4b3b-a5d4-21a939faba7e" providerId="ADAL" clId="{93E6FD43-6EBB-41A8-A5E4-9467C938D54B}" dt="2024-06-28T09:40:34.836" v="2903" actId="14100"/>
          <ac:picMkLst>
            <pc:docMk/>
            <pc:sldMk cId="3556384098" sldId="2145707297"/>
            <ac:picMk id="4" creationId="{D5BACD7F-107B-04B8-10A3-565EBA40B4C5}"/>
          </ac:picMkLst>
        </pc:picChg>
        <pc:picChg chg="del">
          <ac:chgData name="WLODOWSKA, Karolina (NHS ENGLAND - T1510)" userId="91bcb57e-bfe9-4b3b-a5d4-21a939faba7e" providerId="ADAL" clId="{93E6FD43-6EBB-41A8-A5E4-9467C938D54B}" dt="2024-06-28T07:15:12.046" v="11" actId="478"/>
          <ac:picMkLst>
            <pc:docMk/>
            <pc:sldMk cId="3556384098" sldId="2145707297"/>
            <ac:picMk id="10" creationId="{13F33FD2-8085-E397-E6CC-6B2FFE0F63C8}"/>
          </ac:picMkLst>
        </pc:picChg>
      </pc:sldChg>
      <pc:sldChg chg="delSp del mod delAnim">
        <pc:chgData name="WLODOWSKA, Karolina (NHS ENGLAND - T1510)" userId="91bcb57e-bfe9-4b3b-a5d4-21a939faba7e" providerId="ADAL" clId="{93E6FD43-6EBB-41A8-A5E4-9467C938D54B}" dt="2024-06-28T09:29:29.194" v="2575" actId="2696"/>
        <pc:sldMkLst>
          <pc:docMk/>
          <pc:sldMk cId="3256321208" sldId="2145707298"/>
        </pc:sldMkLst>
        <pc:picChg chg="del">
          <ac:chgData name="WLODOWSKA, Karolina (NHS ENGLAND - T1510)" userId="91bcb57e-bfe9-4b3b-a5d4-21a939faba7e" providerId="ADAL" clId="{93E6FD43-6EBB-41A8-A5E4-9467C938D54B}" dt="2024-06-28T07:15:19.046" v="13" actId="478"/>
          <ac:picMkLst>
            <pc:docMk/>
            <pc:sldMk cId="3256321208" sldId="2145707298"/>
            <ac:picMk id="12" creationId="{98E76FF3-7B07-4C2A-21CB-C98FB5D4754F}"/>
          </ac:picMkLst>
        </pc:picChg>
      </pc:sldChg>
      <pc:sldChg chg="addSp delSp modSp mod delAnim">
        <pc:chgData name="WLODOWSKA, Karolina (NHS ENGLAND - T1510)" userId="91bcb57e-bfe9-4b3b-a5d4-21a939faba7e" providerId="ADAL" clId="{93E6FD43-6EBB-41A8-A5E4-9467C938D54B}" dt="2024-06-28T09:47:10.551" v="2946" actId="27614"/>
        <pc:sldMkLst>
          <pc:docMk/>
          <pc:sldMk cId="1793686420" sldId="2145707300"/>
        </pc:sldMkLst>
        <pc:spChg chg="add del mod">
          <ac:chgData name="WLODOWSKA, Karolina (NHS ENGLAND - T1510)" userId="91bcb57e-bfe9-4b3b-a5d4-21a939faba7e" providerId="ADAL" clId="{93E6FD43-6EBB-41A8-A5E4-9467C938D54B}" dt="2024-06-28T09:47:08.204" v="2945" actId="931"/>
          <ac:spMkLst>
            <pc:docMk/>
            <pc:sldMk cId="1793686420" sldId="2145707300"/>
            <ac:spMk id="3" creationId="{EC910C85-3119-BE40-F524-625F7D4A60BC}"/>
          </ac:spMkLst>
        </pc:spChg>
        <pc:picChg chg="del">
          <ac:chgData name="WLODOWSKA, Karolina (NHS ENGLAND - T1510)" userId="91bcb57e-bfe9-4b3b-a5d4-21a939faba7e" providerId="ADAL" clId="{93E6FD43-6EBB-41A8-A5E4-9467C938D54B}" dt="2024-06-28T07:15:22.719" v="14" actId="478"/>
          <ac:picMkLst>
            <pc:docMk/>
            <pc:sldMk cId="1793686420" sldId="2145707300"/>
            <ac:picMk id="4" creationId="{D2C31558-6BA8-9488-BCFC-F11AD0408B6F}"/>
          </ac:picMkLst>
        </pc:picChg>
        <pc:picChg chg="add mod">
          <ac:chgData name="WLODOWSKA, Karolina (NHS ENGLAND - T1510)" userId="91bcb57e-bfe9-4b3b-a5d4-21a939faba7e" providerId="ADAL" clId="{93E6FD43-6EBB-41A8-A5E4-9467C938D54B}" dt="2024-06-28T09:47:10.551" v="2946" actId="27614"/>
          <ac:picMkLst>
            <pc:docMk/>
            <pc:sldMk cId="1793686420" sldId="2145707300"/>
            <ac:picMk id="6" creationId="{59F1CCB9-A3D0-5CE6-059E-44B17EF97E38}"/>
          </ac:picMkLst>
        </pc:picChg>
        <pc:picChg chg="del">
          <ac:chgData name="WLODOWSKA, Karolina (NHS ENGLAND - T1510)" userId="91bcb57e-bfe9-4b3b-a5d4-21a939faba7e" providerId="ADAL" clId="{93E6FD43-6EBB-41A8-A5E4-9467C938D54B}" dt="2024-06-28T09:46:53.703" v="2944" actId="478"/>
          <ac:picMkLst>
            <pc:docMk/>
            <pc:sldMk cId="1793686420" sldId="2145707300"/>
            <ac:picMk id="8" creationId="{C95490B3-08F0-49B8-46FD-ECCCBD0339F9}"/>
          </ac:picMkLst>
        </pc:picChg>
      </pc:sldChg>
      <pc:sldChg chg="delSp mod delAnim modNotesTx">
        <pc:chgData name="WLODOWSKA, Karolina (NHS ENGLAND - T1510)" userId="91bcb57e-bfe9-4b3b-a5d4-21a939faba7e" providerId="ADAL" clId="{93E6FD43-6EBB-41A8-A5E4-9467C938D54B}" dt="2024-06-28T09:32:11.466" v="2612" actId="20577"/>
        <pc:sldMkLst>
          <pc:docMk/>
          <pc:sldMk cId="3257243748" sldId="2145707301"/>
        </pc:sldMkLst>
        <pc:picChg chg="del">
          <ac:chgData name="WLODOWSKA, Karolina (NHS ENGLAND - T1510)" userId="91bcb57e-bfe9-4b3b-a5d4-21a939faba7e" providerId="ADAL" clId="{93E6FD43-6EBB-41A8-A5E4-9467C938D54B}" dt="2024-06-28T07:15:30.724" v="16" actId="478"/>
          <ac:picMkLst>
            <pc:docMk/>
            <pc:sldMk cId="3257243748" sldId="2145707301"/>
            <ac:picMk id="6" creationId="{835D5405-3B60-4496-42A5-03D9468DD234}"/>
          </ac:picMkLst>
        </pc:picChg>
      </pc:sldChg>
      <pc:sldChg chg="delSp modSp mod delAnim modNotesTx">
        <pc:chgData name="WLODOWSKA, Karolina (NHS ENGLAND - T1510)" userId="91bcb57e-bfe9-4b3b-a5d4-21a939faba7e" providerId="ADAL" clId="{93E6FD43-6EBB-41A8-A5E4-9467C938D54B}" dt="2024-06-28T09:31:33.708" v="2606" actId="20577"/>
        <pc:sldMkLst>
          <pc:docMk/>
          <pc:sldMk cId="181278741" sldId="2145707302"/>
        </pc:sldMkLst>
        <pc:spChg chg="mod">
          <ac:chgData name="WLODOWSKA, Karolina (NHS ENGLAND - T1510)" userId="91bcb57e-bfe9-4b3b-a5d4-21a939faba7e" providerId="ADAL" clId="{93E6FD43-6EBB-41A8-A5E4-9467C938D54B}" dt="2024-06-28T09:31:17.910" v="2604" actId="20577"/>
          <ac:spMkLst>
            <pc:docMk/>
            <pc:sldMk cId="181278741" sldId="2145707302"/>
            <ac:spMk id="13" creationId="{E6805223-81AA-5226-5344-F08ABBEF0954}"/>
          </ac:spMkLst>
        </pc:spChg>
        <pc:spChg chg="mod">
          <ac:chgData name="WLODOWSKA, Karolina (NHS ENGLAND - T1510)" userId="91bcb57e-bfe9-4b3b-a5d4-21a939faba7e" providerId="ADAL" clId="{93E6FD43-6EBB-41A8-A5E4-9467C938D54B}" dt="2024-06-28T09:30:08.175" v="2576" actId="20577"/>
          <ac:spMkLst>
            <pc:docMk/>
            <pc:sldMk cId="181278741" sldId="2145707302"/>
            <ac:spMk id="31" creationId="{498F23B1-8B8A-B9DB-0301-52FD9CF30E45}"/>
          </ac:spMkLst>
        </pc:spChg>
        <pc:picChg chg="del">
          <ac:chgData name="WLODOWSKA, Karolina (NHS ENGLAND - T1510)" userId="91bcb57e-bfe9-4b3b-a5d4-21a939faba7e" providerId="ADAL" clId="{93E6FD43-6EBB-41A8-A5E4-9467C938D54B}" dt="2024-06-28T07:15:27.833" v="15" actId="478"/>
          <ac:picMkLst>
            <pc:docMk/>
            <pc:sldMk cId="181278741" sldId="2145707302"/>
            <ac:picMk id="5" creationId="{E619F383-0492-7D43-0205-D428C6A884A1}"/>
          </ac:picMkLst>
        </pc:picChg>
      </pc:sldChg>
      <pc:sldChg chg="addSp delSp modSp mod delAnim">
        <pc:chgData name="WLODOWSKA, Karolina (NHS ENGLAND - T1510)" userId="91bcb57e-bfe9-4b3b-a5d4-21a939faba7e" providerId="ADAL" clId="{93E6FD43-6EBB-41A8-A5E4-9467C938D54B}" dt="2024-06-28T09:49:47.801" v="2975" actId="14100"/>
        <pc:sldMkLst>
          <pc:docMk/>
          <pc:sldMk cId="1440309488" sldId="2145707304"/>
        </pc:sldMkLst>
        <pc:spChg chg="add mod">
          <ac:chgData name="WLODOWSKA, Karolina (NHS ENGLAND - T1510)" userId="91bcb57e-bfe9-4b3b-a5d4-21a939faba7e" providerId="ADAL" clId="{93E6FD43-6EBB-41A8-A5E4-9467C938D54B}" dt="2024-06-28T09:49:40.168" v="2974" actId="1076"/>
          <ac:spMkLst>
            <pc:docMk/>
            <pc:sldMk cId="1440309488" sldId="2145707304"/>
            <ac:spMk id="9" creationId="{B57037A6-5093-D70B-218C-255C58EFB57D}"/>
          </ac:spMkLst>
        </pc:spChg>
        <pc:spChg chg="add mod">
          <ac:chgData name="WLODOWSKA, Karolina (NHS ENGLAND - T1510)" userId="91bcb57e-bfe9-4b3b-a5d4-21a939faba7e" providerId="ADAL" clId="{93E6FD43-6EBB-41A8-A5E4-9467C938D54B}" dt="2024-06-28T09:48:27.069" v="2958" actId="1076"/>
          <ac:spMkLst>
            <pc:docMk/>
            <pc:sldMk cId="1440309488" sldId="2145707304"/>
            <ac:spMk id="10" creationId="{CCA92F79-3B1A-5042-3948-3B2D7B259395}"/>
          </ac:spMkLst>
        </pc:spChg>
        <pc:spChg chg="add mod">
          <ac:chgData name="WLODOWSKA, Karolina (NHS ENGLAND - T1510)" userId="91bcb57e-bfe9-4b3b-a5d4-21a939faba7e" providerId="ADAL" clId="{93E6FD43-6EBB-41A8-A5E4-9467C938D54B}" dt="2024-06-28T09:49:26.866" v="2972" actId="1076"/>
          <ac:spMkLst>
            <pc:docMk/>
            <pc:sldMk cId="1440309488" sldId="2145707304"/>
            <ac:spMk id="11" creationId="{E6BDB257-6C60-142A-7976-F019C8CE33A8}"/>
          </ac:spMkLst>
        </pc:spChg>
        <pc:spChg chg="add mod">
          <ac:chgData name="WLODOWSKA, Karolina (NHS ENGLAND - T1510)" userId="91bcb57e-bfe9-4b3b-a5d4-21a939faba7e" providerId="ADAL" clId="{93E6FD43-6EBB-41A8-A5E4-9467C938D54B}" dt="2024-06-28T09:49:47.801" v="2975" actId="14100"/>
          <ac:spMkLst>
            <pc:docMk/>
            <pc:sldMk cId="1440309488" sldId="2145707304"/>
            <ac:spMk id="12" creationId="{34E78EC2-C915-CEA7-02D0-4D729D201CEB}"/>
          </ac:spMkLst>
        </pc:spChg>
        <pc:spChg chg="add mod">
          <ac:chgData name="WLODOWSKA, Karolina (NHS ENGLAND - T1510)" userId="91bcb57e-bfe9-4b3b-a5d4-21a939faba7e" providerId="ADAL" clId="{93E6FD43-6EBB-41A8-A5E4-9467C938D54B}" dt="2024-06-28T09:49:07.436" v="2967" actId="14100"/>
          <ac:spMkLst>
            <pc:docMk/>
            <pc:sldMk cId="1440309488" sldId="2145707304"/>
            <ac:spMk id="13" creationId="{DA71BD24-8065-EA67-E87B-8AF164856B31}"/>
          </ac:spMkLst>
        </pc:spChg>
        <pc:picChg chg="del">
          <ac:chgData name="WLODOWSKA, Karolina (NHS ENGLAND - T1510)" userId="91bcb57e-bfe9-4b3b-a5d4-21a939faba7e" providerId="ADAL" clId="{93E6FD43-6EBB-41A8-A5E4-9467C938D54B}" dt="2024-06-28T07:15:42.054" v="20" actId="478"/>
          <ac:picMkLst>
            <pc:docMk/>
            <pc:sldMk cId="1440309488" sldId="2145707304"/>
            <ac:picMk id="4" creationId="{AA3D72B2-015A-C998-CB65-F7A147A0D33B}"/>
          </ac:picMkLst>
        </pc:picChg>
      </pc:sldChg>
      <pc:sldChg chg="addSp delSp modSp mod modClrScheme delAnim chgLayout modNotesTx">
        <pc:chgData name="WLODOWSKA, Karolina (NHS ENGLAND - T1510)" userId="91bcb57e-bfe9-4b3b-a5d4-21a939faba7e" providerId="ADAL" clId="{93E6FD43-6EBB-41A8-A5E4-9467C938D54B}" dt="2024-06-28T09:42:34.684" v="2917" actId="962"/>
        <pc:sldMkLst>
          <pc:docMk/>
          <pc:sldMk cId="1890709024" sldId="2145707305"/>
        </pc:sldMkLst>
        <pc:spChg chg="mod ord">
          <ac:chgData name="WLODOWSKA, Karolina (NHS ENGLAND - T1510)" userId="91bcb57e-bfe9-4b3b-a5d4-21a939faba7e" providerId="ADAL" clId="{93E6FD43-6EBB-41A8-A5E4-9467C938D54B}" dt="2024-06-28T09:42:32.303" v="2915" actId="26606"/>
          <ac:spMkLst>
            <pc:docMk/>
            <pc:sldMk cId="1890709024" sldId="2145707305"/>
            <ac:spMk id="2" creationId="{553575FE-4B3F-D7AD-4BB7-0D5CC4EA36E9}"/>
          </ac:spMkLst>
        </pc:spChg>
        <pc:spChg chg="mod">
          <ac:chgData name="WLODOWSKA, Karolina (NHS ENGLAND - T1510)" userId="91bcb57e-bfe9-4b3b-a5d4-21a939faba7e" providerId="ADAL" clId="{93E6FD43-6EBB-41A8-A5E4-9467C938D54B}" dt="2024-06-28T09:42:32.303" v="2915" actId="26606"/>
          <ac:spMkLst>
            <pc:docMk/>
            <pc:sldMk cId="1890709024" sldId="2145707305"/>
            <ac:spMk id="3" creationId="{06B922A6-A4E9-B51B-97C9-CB405770790E}"/>
          </ac:spMkLst>
        </pc:spChg>
        <pc:spChg chg="add del mod">
          <ac:chgData name="WLODOWSKA, Karolina (NHS ENGLAND - T1510)" userId="91bcb57e-bfe9-4b3b-a5d4-21a939faba7e" providerId="ADAL" clId="{93E6FD43-6EBB-41A8-A5E4-9467C938D54B}" dt="2024-06-28T09:42:17.733" v="2908" actId="931"/>
          <ac:spMkLst>
            <pc:docMk/>
            <pc:sldMk cId="1890709024" sldId="2145707305"/>
            <ac:spMk id="6" creationId="{9BC00802-D8E5-0865-E468-34B2FA4E608B}"/>
          </ac:spMkLst>
        </pc:spChg>
        <pc:spChg chg="add del mod">
          <ac:chgData name="WLODOWSKA, Karolina (NHS ENGLAND - T1510)" userId="91bcb57e-bfe9-4b3b-a5d4-21a939faba7e" providerId="ADAL" clId="{93E6FD43-6EBB-41A8-A5E4-9467C938D54B}" dt="2024-06-28T09:42:25.068" v="2912" actId="26606"/>
          <ac:spMkLst>
            <pc:docMk/>
            <pc:sldMk cId="1890709024" sldId="2145707305"/>
            <ac:spMk id="13" creationId="{CC42F199-88CD-100E-63B8-24401DD3F047}"/>
          </ac:spMkLst>
        </pc:spChg>
        <pc:picChg chg="del">
          <ac:chgData name="WLODOWSKA, Karolina (NHS ENGLAND - T1510)" userId="91bcb57e-bfe9-4b3b-a5d4-21a939faba7e" providerId="ADAL" clId="{93E6FD43-6EBB-41A8-A5E4-9467C938D54B}" dt="2024-06-28T07:15:45.180" v="21" actId="478"/>
          <ac:picMkLst>
            <pc:docMk/>
            <pc:sldMk cId="1890709024" sldId="2145707305"/>
            <ac:picMk id="4" creationId="{7854024C-125A-AEEA-C021-302D0DF91DB7}"/>
          </ac:picMkLst>
        </pc:picChg>
        <pc:picChg chg="add mod ord">
          <ac:chgData name="WLODOWSKA, Karolina (NHS ENGLAND - T1510)" userId="91bcb57e-bfe9-4b3b-a5d4-21a939faba7e" providerId="ADAL" clId="{93E6FD43-6EBB-41A8-A5E4-9467C938D54B}" dt="2024-06-28T09:42:34.684" v="2917" actId="962"/>
          <ac:picMkLst>
            <pc:docMk/>
            <pc:sldMk cId="1890709024" sldId="2145707305"/>
            <ac:picMk id="8" creationId="{E6EEAFE6-82AB-3173-2C14-FE7B1CEC8CC6}"/>
          </ac:picMkLst>
        </pc:picChg>
        <pc:picChg chg="del">
          <ac:chgData name="WLODOWSKA, Karolina (NHS ENGLAND - T1510)" userId="91bcb57e-bfe9-4b3b-a5d4-21a939faba7e" providerId="ADAL" clId="{93E6FD43-6EBB-41A8-A5E4-9467C938D54B}" dt="2024-06-28T09:41:53.570" v="2907" actId="478"/>
          <ac:picMkLst>
            <pc:docMk/>
            <pc:sldMk cId="1890709024" sldId="2145707305"/>
            <ac:picMk id="9" creationId="{0424AD0C-D1C7-84B4-400C-D4CED753AFE2}"/>
          </ac:picMkLst>
        </pc:picChg>
      </pc:sldChg>
      <pc:sldChg chg="delSp modSp mod delAnim">
        <pc:chgData name="WLODOWSKA, Karolina (NHS ENGLAND - T1510)" userId="91bcb57e-bfe9-4b3b-a5d4-21a939faba7e" providerId="ADAL" clId="{93E6FD43-6EBB-41A8-A5E4-9467C938D54B}" dt="2024-06-28T09:35:16.856" v="2725" actId="20577"/>
        <pc:sldMkLst>
          <pc:docMk/>
          <pc:sldMk cId="2092459528" sldId="2145707306"/>
        </pc:sldMkLst>
        <pc:spChg chg="mod">
          <ac:chgData name="WLODOWSKA, Karolina (NHS ENGLAND - T1510)" userId="91bcb57e-bfe9-4b3b-a5d4-21a939faba7e" providerId="ADAL" clId="{93E6FD43-6EBB-41A8-A5E4-9467C938D54B}" dt="2024-06-28T09:35:16.856" v="2725" actId="20577"/>
          <ac:spMkLst>
            <pc:docMk/>
            <pc:sldMk cId="2092459528" sldId="2145707306"/>
            <ac:spMk id="6" creationId="{83071B21-E603-EC67-82F3-857F7880F414}"/>
          </ac:spMkLst>
        </pc:spChg>
        <pc:spChg chg="mod">
          <ac:chgData name="WLODOWSKA, Karolina (NHS ENGLAND - T1510)" userId="91bcb57e-bfe9-4b3b-a5d4-21a939faba7e" providerId="ADAL" clId="{93E6FD43-6EBB-41A8-A5E4-9467C938D54B}" dt="2024-06-28T09:34:10.889" v="2679" actId="20577"/>
          <ac:spMkLst>
            <pc:docMk/>
            <pc:sldMk cId="2092459528" sldId="2145707306"/>
            <ac:spMk id="7" creationId="{AE5AF288-BED9-F429-C0F7-5EA4242DE86C}"/>
          </ac:spMkLst>
        </pc:spChg>
        <pc:picChg chg="del">
          <ac:chgData name="WLODOWSKA, Karolina (NHS ENGLAND - T1510)" userId="91bcb57e-bfe9-4b3b-a5d4-21a939faba7e" providerId="ADAL" clId="{93E6FD43-6EBB-41A8-A5E4-9467C938D54B}" dt="2024-06-28T07:15:51.279" v="22" actId="478"/>
          <ac:picMkLst>
            <pc:docMk/>
            <pc:sldMk cId="2092459528" sldId="2145707306"/>
            <ac:picMk id="21" creationId="{ADC2A18A-D4B4-8D3B-F227-C95F1ADAF9CE}"/>
          </ac:picMkLst>
        </pc:picChg>
      </pc:sldChg>
      <pc:sldChg chg="delSp modSp mod delAnim modNotesTx">
        <pc:chgData name="WLODOWSKA, Karolina (NHS ENGLAND - T1510)" userId="91bcb57e-bfe9-4b3b-a5d4-21a939faba7e" providerId="ADAL" clId="{93E6FD43-6EBB-41A8-A5E4-9467C938D54B}" dt="2024-06-28T09:29:16.458" v="2574" actId="20577"/>
        <pc:sldMkLst>
          <pc:docMk/>
          <pc:sldMk cId="1535473037" sldId="2145707307"/>
        </pc:sldMkLst>
        <pc:spChg chg="mod">
          <ac:chgData name="WLODOWSKA, Karolina (NHS ENGLAND - T1510)" userId="91bcb57e-bfe9-4b3b-a5d4-21a939faba7e" providerId="ADAL" clId="{93E6FD43-6EBB-41A8-A5E4-9467C938D54B}" dt="2024-06-28T09:28:53.076" v="2539" actId="14100"/>
          <ac:spMkLst>
            <pc:docMk/>
            <pc:sldMk cId="1535473037" sldId="2145707307"/>
            <ac:spMk id="3" creationId="{A73A3289-788D-C6C1-62DD-D7592AA901E2}"/>
          </ac:spMkLst>
        </pc:spChg>
        <pc:spChg chg="mod">
          <ac:chgData name="WLODOWSKA, Karolina (NHS ENGLAND - T1510)" userId="91bcb57e-bfe9-4b3b-a5d4-21a939faba7e" providerId="ADAL" clId="{93E6FD43-6EBB-41A8-A5E4-9467C938D54B}" dt="2024-06-28T09:27:36.009" v="2518" actId="207"/>
          <ac:spMkLst>
            <pc:docMk/>
            <pc:sldMk cId="1535473037" sldId="2145707307"/>
            <ac:spMk id="5" creationId="{7F74BF41-3AC6-280A-C073-A5D67AC3448A}"/>
          </ac:spMkLst>
        </pc:spChg>
        <pc:spChg chg="mod">
          <ac:chgData name="WLODOWSKA, Karolina (NHS ENGLAND - T1510)" userId="91bcb57e-bfe9-4b3b-a5d4-21a939faba7e" providerId="ADAL" clId="{93E6FD43-6EBB-41A8-A5E4-9467C938D54B}" dt="2024-06-28T09:27:53.376" v="2521" actId="208"/>
          <ac:spMkLst>
            <pc:docMk/>
            <pc:sldMk cId="1535473037" sldId="2145707307"/>
            <ac:spMk id="7" creationId="{DD7FC412-FB9F-0AD5-A246-557F7C9EC7ED}"/>
          </ac:spMkLst>
        </pc:spChg>
        <pc:spChg chg="mod">
          <ac:chgData name="WLODOWSKA, Karolina (NHS ENGLAND - T1510)" userId="91bcb57e-bfe9-4b3b-a5d4-21a939faba7e" providerId="ADAL" clId="{93E6FD43-6EBB-41A8-A5E4-9467C938D54B}" dt="2024-06-28T09:27:09.988" v="2505" actId="20577"/>
          <ac:spMkLst>
            <pc:docMk/>
            <pc:sldMk cId="1535473037" sldId="2145707307"/>
            <ac:spMk id="1110" creationId="{B98B3BC1-B86C-D9AF-1BE0-E321B8DAF564}"/>
          </ac:spMkLst>
        </pc:spChg>
        <pc:picChg chg="del">
          <ac:chgData name="WLODOWSKA, Karolina (NHS ENGLAND - T1510)" userId="91bcb57e-bfe9-4b3b-a5d4-21a939faba7e" providerId="ADAL" clId="{93E6FD43-6EBB-41A8-A5E4-9467C938D54B}" dt="2024-06-28T07:15:15.397" v="12" actId="478"/>
          <ac:picMkLst>
            <pc:docMk/>
            <pc:sldMk cId="1535473037" sldId="2145707307"/>
            <ac:picMk id="10" creationId="{12CDF20D-FEDC-E59C-AAF6-0E72FD42C7FE}"/>
          </ac:picMkLst>
        </pc:picChg>
        <pc:cxnChg chg="mod">
          <ac:chgData name="WLODOWSKA, Karolina (NHS ENGLAND - T1510)" userId="91bcb57e-bfe9-4b3b-a5d4-21a939faba7e" providerId="ADAL" clId="{93E6FD43-6EBB-41A8-A5E4-9467C938D54B}" dt="2024-06-28T09:28:53.076" v="2539" actId="14100"/>
          <ac:cxnSpMkLst>
            <pc:docMk/>
            <pc:sldMk cId="1535473037" sldId="2145707307"/>
            <ac:cxnSpMk id="1041" creationId="{6D2A3AE5-9151-F9EB-5C9E-29554D1F2F28}"/>
          </ac:cxnSpMkLst>
        </pc:cxnChg>
      </pc:sldChg>
      <pc:sldChg chg="delSp mod delAnim">
        <pc:chgData name="WLODOWSKA, Karolina (NHS ENGLAND - T1510)" userId="91bcb57e-bfe9-4b3b-a5d4-21a939faba7e" providerId="ADAL" clId="{93E6FD43-6EBB-41A8-A5E4-9467C938D54B}" dt="2024-06-28T07:14:38.283" v="4" actId="478"/>
        <pc:sldMkLst>
          <pc:docMk/>
          <pc:sldMk cId="3369248234" sldId="2145707308"/>
        </pc:sldMkLst>
        <pc:picChg chg="del">
          <ac:chgData name="WLODOWSKA, Karolina (NHS ENGLAND - T1510)" userId="91bcb57e-bfe9-4b3b-a5d4-21a939faba7e" providerId="ADAL" clId="{93E6FD43-6EBB-41A8-A5E4-9467C938D54B}" dt="2024-06-28T07:14:38.283" v="4" actId="478"/>
          <ac:picMkLst>
            <pc:docMk/>
            <pc:sldMk cId="3369248234" sldId="2145707308"/>
            <ac:picMk id="8" creationId="{87A5A8EC-FC30-2C80-50E2-A54DD14BE60A}"/>
          </ac:picMkLst>
        </pc:picChg>
      </pc:sldChg>
      <pc:sldChg chg="delSp mod delAnim modNotesTx">
        <pc:chgData name="WLODOWSKA, Karolina (NHS ENGLAND - T1510)" userId="91bcb57e-bfe9-4b3b-a5d4-21a939faba7e" providerId="ADAL" clId="{93E6FD43-6EBB-41A8-A5E4-9467C938D54B}" dt="2024-06-28T08:18:07.721" v="23" actId="33524"/>
        <pc:sldMkLst>
          <pc:docMk/>
          <pc:sldMk cId="1786349107" sldId="2145707310"/>
        </pc:sldMkLst>
        <pc:picChg chg="del">
          <ac:chgData name="WLODOWSKA, Karolina (NHS ENGLAND - T1510)" userId="91bcb57e-bfe9-4b3b-a5d4-21a939faba7e" providerId="ADAL" clId="{93E6FD43-6EBB-41A8-A5E4-9467C938D54B}" dt="2024-06-28T07:14:35.605" v="3" actId="478"/>
          <ac:picMkLst>
            <pc:docMk/>
            <pc:sldMk cId="1786349107" sldId="2145707310"/>
            <ac:picMk id="44" creationId="{D5BF196D-3367-72D2-4F1B-DF8516CA2C17}"/>
          </ac:picMkLst>
        </pc:picChg>
      </pc:sldChg>
      <pc:sldChg chg="modSp mod">
        <pc:chgData name="WLODOWSKA, Karolina (NHS ENGLAND - T1510)" userId="91bcb57e-bfe9-4b3b-a5d4-21a939faba7e" providerId="ADAL" clId="{93E6FD43-6EBB-41A8-A5E4-9467C938D54B}" dt="2024-06-28T09:08:11.411" v="2201" actId="20577"/>
        <pc:sldMkLst>
          <pc:docMk/>
          <pc:sldMk cId="3236559145" sldId="2145707312"/>
        </pc:sldMkLst>
        <pc:spChg chg="mod">
          <ac:chgData name="WLODOWSKA, Karolina (NHS ENGLAND - T1510)" userId="91bcb57e-bfe9-4b3b-a5d4-21a939faba7e" providerId="ADAL" clId="{93E6FD43-6EBB-41A8-A5E4-9467C938D54B}" dt="2024-06-28T09:08:11.411" v="2201" actId="20577"/>
          <ac:spMkLst>
            <pc:docMk/>
            <pc:sldMk cId="3236559145" sldId="2145707312"/>
            <ac:spMk id="3" creationId="{84F36DA6-30BF-6C61-92C7-ED3939FBB3B5}"/>
          </ac:spMkLst>
        </pc:spChg>
      </pc:sldChg>
      <pc:sldChg chg="delSp modSp mod delAnim">
        <pc:chgData name="WLODOWSKA, Karolina (NHS ENGLAND - T1510)" userId="91bcb57e-bfe9-4b3b-a5d4-21a939faba7e" providerId="ADAL" clId="{93E6FD43-6EBB-41A8-A5E4-9467C938D54B}" dt="2024-06-28T09:32:31.038" v="2637" actId="20577"/>
        <pc:sldMkLst>
          <pc:docMk/>
          <pc:sldMk cId="4280703323" sldId="2145707315"/>
        </pc:sldMkLst>
        <pc:spChg chg="mod">
          <ac:chgData name="WLODOWSKA, Karolina (NHS ENGLAND - T1510)" userId="91bcb57e-bfe9-4b3b-a5d4-21a939faba7e" providerId="ADAL" clId="{93E6FD43-6EBB-41A8-A5E4-9467C938D54B}" dt="2024-06-28T09:32:31.038" v="2637" actId="20577"/>
          <ac:spMkLst>
            <pc:docMk/>
            <pc:sldMk cId="4280703323" sldId="2145707315"/>
            <ac:spMk id="6" creationId="{0D947E3B-8E42-504F-8709-0337743165A3}"/>
          </ac:spMkLst>
        </pc:spChg>
        <pc:picChg chg="del">
          <ac:chgData name="WLODOWSKA, Karolina (NHS ENGLAND - T1510)" userId="91bcb57e-bfe9-4b3b-a5d4-21a939faba7e" providerId="ADAL" clId="{93E6FD43-6EBB-41A8-A5E4-9467C938D54B}" dt="2024-06-28T07:15:34.936" v="18" actId="478"/>
          <ac:picMkLst>
            <pc:docMk/>
            <pc:sldMk cId="4280703323" sldId="2145707315"/>
            <ac:picMk id="2" creationId="{8BB47372-5F16-9020-586D-1C2584F574AC}"/>
          </ac:picMkLst>
        </pc:picChg>
        <pc:picChg chg="del">
          <ac:chgData name="WLODOWSKA, Karolina (NHS ENGLAND - T1510)" userId="91bcb57e-bfe9-4b3b-a5d4-21a939faba7e" providerId="ADAL" clId="{93E6FD43-6EBB-41A8-A5E4-9467C938D54B}" dt="2024-06-28T07:15:33.970" v="17" actId="478"/>
          <ac:picMkLst>
            <pc:docMk/>
            <pc:sldMk cId="4280703323" sldId="2145707315"/>
            <ac:picMk id="3" creationId="{921D8AFB-1C5E-DE16-F41D-039DB08E5206}"/>
          </ac:picMkLst>
        </pc:picChg>
      </pc:sldChg>
      <pc:sldChg chg="addSp delSp modSp mod delAnim">
        <pc:chgData name="WLODOWSKA, Karolina (NHS ENGLAND - T1510)" userId="91bcb57e-bfe9-4b3b-a5d4-21a939faba7e" providerId="ADAL" clId="{93E6FD43-6EBB-41A8-A5E4-9467C938D54B}" dt="2024-06-28T09:41:36.466" v="2906" actId="26606"/>
        <pc:sldMkLst>
          <pc:docMk/>
          <pc:sldMk cId="3860008396" sldId="2145707316"/>
        </pc:sldMkLst>
        <pc:spChg chg="mod">
          <ac:chgData name="WLODOWSKA, Karolina (NHS ENGLAND - T1510)" userId="91bcb57e-bfe9-4b3b-a5d4-21a939faba7e" providerId="ADAL" clId="{93E6FD43-6EBB-41A8-A5E4-9467C938D54B}" dt="2024-06-28T09:41:36.466" v="2906" actId="26606"/>
          <ac:spMkLst>
            <pc:docMk/>
            <pc:sldMk cId="3860008396" sldId="2145707316"/>
            <ac:spMk id="4" creationId="{E7178875-4657-E67C-19BD-3505C7828112}"/>
          </ac:spMkLst>
        </pc:spChg>
        <pc:spChg chg="add del mod">
          <ac:chgData name="WLODOWSKA, Karolina (NHS ENGLAND - T1510)" userId="91bcb57e-bfe9-4b3b-a5d4-21a939faba7e" providerId="ADAL" clId="{93E6FD43-6EBB-41A8-A5E4-9467C938D54B}" dt="2024-06-28T09:41:31.124" v="2905"/>
          <ac:spMkLst>
            <pc:docMk/>
            <pc:sldMk cId="3860008396" sldId="2145707316"/>
            <ac:spMk id="5" creationId="{D2A0E7BC-1E48-1A1E-DE19-3C46B421B792}"/>
          </ac:spMkLst>
        </pc:spChg>
        <pc:spChg chg="mod">
          <ac:chgData name="WLODOWSKA, Karolina (NHS ENGLAND - T1510)" userId="91bcb57e-bfe9-4b3b-a5d4-21a939faba7e" providerId="ADAL" clId="{93E6FD43-6EBB-41A8-A5E4-9467C938D54B}" dt="2024-06-28T09:41:36.466" v="2906" actId="26606"/>
          <ac:spMkLst>
            <pc:docMk/>
            <pc:sldMk cId="3860008396" sldId="2145707316"/>
            <ac:spMk id="10" creationId="{EA0D9E3F-0802-86E5-9006-D4D04D08E810}"/>
          </ac:spMkLst>
        </pc:spChg>
        <pc:picChg chg="del">
          <ac:chgData name="WLODOWSKA, Karolina (NHS ENGLAND - T1510)" userId="91bcb57e-bfe9-4b3b-a5d4-21a939faba7e" providerId="ADAL" clId="{93E6FD43-6EBB-41A8-A5E4-9467C938D54B}" dt="2024-06-28T07:15:38.430" v="19" actId="478"/>
          <ac:picMkLst>
            <pc:docMk/>
            <pc:sldMk cId="3860008396" sldId="2145707316"/>
            <ac:picMk id="2" creationId="{ADA4B87B-DD48-67CE-3392-DCCD6FC1C2DD}"/>
          </ac:picMkLst>
        </pc:picChg>
        <pc:picChg chg="add mod ord">
          <ac:chgData name="WLODOWSKA, Karolina (NHS ENGLAND - T1510)" userId="91bcb57e-bfe9-4b3b-a5d4-21a939faba7e" providerId="ADAL" clId="{93E6FD43-6EBB-41A8-A5E4-9467C938D54B}" dt="2024-06-28T09:41:36.466" v="2906" actId="26606"/>
          <ac:picMkLst>
            <pc:docMk/>
            <pc:sldMk cId="3860008396" sldId="2145707316"/>
            <ac:picMk id="6" creationId="{B20E19DC-7E8D-DD2F-6CF9-E01DF974DE10}"/>
          </ac:picMkLst>
        </pc:picChg>
        <pc:picChg chg="del">
          <ac:chgData name="WLODOWSKA, Karolina (NHS ENGLAND - T1510)" userId="91bcb57e-bfe9-4b3b-a5d4-21a939faba7e" providerId="ADAL" clId="{93E6FD43-6EBB-41A8-A5E4-9467C938D54B}" dt="2024-06-28T09:40:52.011" v="2904" actId="478"/>
          <ac:picMkLst>
            <pc:docMk/>
            <pc:sldMk cId="3860008396" sldId="2145707316"/>
            <ac:picMk id="8" creationId="{C95490B3-08F0-49B8-46FD-ECCCBD0339F9}"/>
          </ac:picMkLst>
        </pc:picChg>
      </pc:sldChg>
      <pc:sldChg chg="addSp delSp modSp del mod delAnim">
        <pc:chgData name="WLODOWSKA, Karolina (NHS ENGLAND - T1510)" userId="91bcb57e-bfe9-4b3b-a5d4-21a939faba7e" providerId="ADAL" clId="{93E6FD43-6EBB-41A8-A5E4-9467C938D54B}" dt="2024-06-28T09:05:07.178" v="1923" actId="2696"/>
        <pc:sldMkLst>
          <pc:docMk/>
          <pc:sldMk cId="1148640896" sldId="2145707317"/>
        </pc:sldMkLst>
        <pc:spChg chg="add del mod">
          <ac:chgData name="WLODOWSKA, Karolina (NHS ENGLAND - T1510)" userId="91bcb57e-bfe9-4b3b-a5d4-21a939faba7e" providerId="ADAL" clId="{93E6FD43-6EBB-41A8-A5E4-9467C938D54B}" dt="2024-06-28T08:51:00.909" v="1042" actId="478"/>
          <ac:spMkLst>
            <pc:docMk/>
            <pc:sldMk cId="1148640896" sldId="2145707317"/>
            <ac:spMk id="3" creationId="{FE994720-B809-9773-22D5-0E609526EB68}"/>
          </ac:spMkLst>
        </pc:spChg>
        <pc:spChg chg="add del">
          <ac:chgData name="WLODOWSKA, Karolina (NHS ENGLAND - T1510)" userId="91bcb57e-bfe9-4b3b-a5d4-21a939faba7e" providerId="ADAL" clId="{93E6FD43-6EBB-41A8-A5E4-9467C938D54B}" dt="2024-06-28T08:51:00.909" v="1042" actId="478"/>
          <ac:spMkLst>
            <pc:docMk/>
            <pc:sldMk cId="1148640896" sldId="2145707317"/>
            <ac:spMk id="6" creationId="{0A559B12-BA83-AFF4-627E-081E9F515F78}"/>
          </ac:spMkLst>
        </pc:spChg>
        <pc:spChg chg="add del">
          <ac:chgData name="WLODOWSKA, Karolina (NHS ENGLAND - T1510)" userId="91bcb57e-bfe9-4b3b-a5d4-21a939faba7e" providerId="ADAL" clId="{93E6FD43-6EBB-41A8-A5E4-9467C938D54B}" dt="2024-06-28T08:51:00.319" v="1038" actId="478"/>
          <ac:spMkLst>
            <pc:docMk/>
            <pc:sldMk cId="1148640896" sldId="2145707317"/>
            <ac:spMk id="7" creationId="{498F41C6-536A-2568-5EAA-FEBAD62717E6}"/>
          </ac:spMkLst>
        </pc:spChg>
        <pc:spChg chg="add del">
          <ac:chgData name="WLODOWSKA, Karolina (NHS ENGLAND - T1510)" userId="91bcb57e-bfe9-4b3b-a5d4-21a939faba7e" providerId="ADAL" clId="{93E6FD43-6EBB-41A8-A5E4-9467C938D54B}" dt="2024-06-28T08:51:00.609" v="1040" actId="478"/>
          <ac:spMkLst>
            <pc:docMk/>
            <pc:sldMk cId="1148640896" sldId="2145707317"/>
            <ac:spMk id="11" creationId="{5D1AFDA0-9183-CA45-A51C-05D0BA95F243}"/>
          </ac:spMkLst>
        </pc:spChg>
        <pc:spChg chg="add del mod">
          <ac:chgData name="WLODOWSKA, Karolina (NHS ENGLAND - T1510)" userId="91bcb57e-bfe9-4b3b-a5d4-21a939faba7e" providerId="ADAL" clId="{93E6FD43-6EBB-41A8-A5E4-9467C938D54B}" dt="2024-06-28T08:51:00.609" v="1040" actId="478"/>
          <ac:spMkLst>
            <pc:docMk/>
            <pc:sldMk cId="1148640896" sldId="2145707317"/>
            <ac:spMk id="17" creationId="{132ADAB4-E505-0319-2E45-EE902B30CABF}"/>
          </ac:spMkLst>
        </pc:spChg>
        <pc:spChg chg="add del mod">
          <ac:chgData name="WLODOWSKA, Karolina (NHS ENGLAND - T1510)" userId="91bcb57e-bfe9-4b3b-a5d4-21a939faba7e" providerId="ADAL" clId="{93E6FD43-6EBB-41A8-A5E4-9467C938D54B}" dt="2024-06-28T08:51:00.319" v="1038" actId="478"/>
          <ac:spMkLst>
            <pc:docMk/>
            <pc:sldMk cId="1148640896" sldId="2145707317"/>
            <ac:spMk id="19" creationId="{D6F27E01-A92A-CE10-33F6-5A8EA6522AB7}"/>
          </ac:spMkLst>
        </pc:spChg>
        <pc:picChg chg="del">
          <ac:chgData name="WLODOWSKA, Karolina (NHS ENGLAND - T1510)" userId="91bcb57e-bfe9-4b3b-a5d4-21a939faba7e" providerId="ADAL" clId="{93E6FD43-6EBB-41A8-A5E4-9467C938D54B}" dt="2024-06-28T07:15:04.990" v="9" actId="478"/>
          <ac:picMkLst>
            <pc:docMk/>
            <pc:sldMk cId="1148640896" sldId="2145707317"/>
            <ac:picMk id="4" creationId="{BD7C09DE-853D-E5F2-B9B8-BC560571E405}"/>
          </ac:picMkLst>
        </pc:picChg>
      </pc:sldChg>
      <pc:sldChg chg="addSp delSp modSp new mod ord modAnim modNotesTx">
        <pc:chgData name="WLODOWSKA, Karolina (NHS ENGLAND - T1510)" userId="91bcb57e-bfe9-4b3b-a5d4-21a939faba7e" providerId="ADAL" clId="{93E6FD43-6EBB-41A8-A5E4-9467C938D54B}" dt="2024-06-28T09:04:50.354" v="1922" actId="1076"/>
        <pc:sldMkLst>
          <pc:docMk/>
          <pc:sldMk cId="620330237" sldId="2145707318"/>
        </pc:sldMkLst>
        <pc:spChg chg="del">
          <ac:chgData name="WLODOWSKA, Karolina (NHS ENGLAND - T1510)" userId="91bcb57e-bfe9-4b3b-a5d4-21a939faba7e" providerId="ADAL" clId="{93E6FD43-6EBB-41A8-A5E4-9467C938D54B}" dt="2024-06-28T08:52:33.324" v="1148" actId="478"/>
          <ac:spMkLst>
            <pc:docMk/>
            <pc:sldMk cId="620330237" sldId="2145707318"/>
            <ac:spMk id="2" creationId="{69FD636A-29DB-6DA5-1017-91C9928608F0}"/>
          </ac:spMkLst>
        </pc:spChg>
        <pc:spChg chg="mod">
          <ac:chgData name="WLODOWSKA, Karolina (NHS ENGLAND - T1510)" userId="91bcb57e-bfe9-4b3b-a5d4-21a939faba7e" providerId="ADAL" clId="{93E6FD43-6EBB-41A8-A5E4-9467C938D54B}" dt="2024-06-28T08:57:19.678" v="1298" actId="1076"/>
          <ac:spMkLst>
            <pc:docMk/>
            <pc:sldMk cId="620330237" sldId="2145707318"/>
            <ac:spMk id="3" creationId="{F29F3E11-31FA-32C4-DC4D-FE447E221EA1}"/>
          </ac:spMkLst>
        </pc:spChg>
        <pc:spChg chg="mod">
          <ac:chgData name="WLODOWSKA, Karolina (NHS ENGLAND - T1510)" userId="91bcb57e-bfe9-4b3b-a5d4-21a939faba7e" providerId="ADAL" clId="{93E6FD43-6EBB-41A8-A5E4-9467C938D54B}" dt="2024-06-28T08:52:10.293" v="1097" actId="313"/>
          <ac:spMkLst>
            <pc:docMk/>
            <pc:sldMk cId="620330237" sldId="2145707318"/>
            <ac:spMk id="4" creationId="{4B5593CF-EDAF-1F19-2E00-07C2FE0E3C17}"/>
          </ac:spMkLst>
        </pc:spChg>
        <pc:spChg chg="add mod">
          <ac:chgData name="WLODOWSKA, Karolina (NHS ENGLAND - T1510)" userId="91bcb57e-bfe9-4b3b-a5d4-21a939faba7e" providerId="ADAL" clId="{93E6FD43-6EBB-41A8-A5E4-9467C938D54B}" dt="2024-06-28T08:58:55.686" v="1361" actId="1076"/>
          <ac:spMkLst>
            <pc:docMk/>
            <pc:sldMk cId="620330237" sldId="2145707318"/>
            <ac:spMk id="5" creationId="{864E025D-9695-F726-355C-98E5E342F6B2}"/>
          </ac:spMkLst>
        </pc:spChg>
        <pc:spChg chg="add mod">
          <ac:chgData name="WLODOWSKA, Karolina (NHS ENGLAND - T1510)" userId="91bcb57e-bfe9-4b3b-a5d4-21a939faba7e" providerId="ADAL" clId="{93E6FD43-6EBB-41A8-A5E4-9467C938D54B}" dt="2024-06-28T08:59:12.391" v="1366" actId="1076"/>
          <ac:spMkLst>
            <pc:docMk/>
            <pc:sldMk cId="620330237" sldId="2145707318"/>
            <ac:spMk id="6" creationId="{6DF79690-40C0-C04C-63CF-A466E1759694}"/>
          </ac:spMkLst>
        </pc:spChg>
        <pc:spChg chg="add mod">
          <ac:chgData name="WLODOWSKA, Karolina (NHS ENGLAND - T1510)" userId="91bcb57e-bfe9-4b3b-a5d4-21a939faba7e" providerId="ADAL" clId="{93E6FD43-6EBB-41A8-A5E4-9467C938D54B}" dt="2024-06-28T08:59:34.213" v="1373" actId="1076"/>
          <ac:spMkLst>
            <pc:docMk/>
            <pc:sldMk cId="620330237" sldId="2145707318"/>
            <ac:spMk id="7" creationId="{D8528ED8-5121-EB8F-C41E-65E875E74DD1}"/>
          </ac:spMkLst>
        </pc:spChg>
        <pc:spChg chg="add mod">
          <ac:chgData name="WLODOWSKA, Karolina (NHS ENGLAND - T1510)" userId="91bcb57e-bfe9-4b3b-a5d4-21a939faba7e" providerId="ADAL" clId="{93E6FD43-6EBB-41A8-A5E4-9467C938D54B}" dt="2024-06-28T09:01:43.988" v="1391" actId="208"/>
          <ac:spMkLst>
            <pc:docMk/>
            <pc:sldMk cId="620330237" sldId="2145707318"/>
            <ac:spMk id="8" creationId="{4C4AEF6C-AA1A-167C-8B12-BB22B029ACC6}"/>
          </ac:spMkLst>
        </pc:spChg>
        <pc:spChg chg="add del mod">
          <ac:chgData name="WLODOWSKA, Karolina (NHS ENGLAND - T1510)" userId="91bcb57e-bfe9-4b3b-a5d4-21a939faba7e" providerId="ADAL" clId="{93E6FD43-6EBB-41A8-A5E4-9467C938D54B}" dt="2024-06-28T08:55:25.449" v="1262" actId="478"/>
          <ac:spMkLst>
            <pc:docMk/>
            <pc:sldMk cId="620330237" sldId="2145707318"/>
            <ac:spMk id="9" creationId="{A9E86D96-F3E3-E8C3-7E67-B09FBF9B26FE}"/>
          </ac:spMkLst>
        </pc:spChg>
        <pc:spChg chg="add mod">
          <ac:chgData name="WLODOWSKA, Karolina (NHS ENGLAND - T1510)" userId="91bcb57e-bfe9-4b3b-a5d4-21a939faba7e" providerId="ADAL" clId="{93E6FD43-6EBB-41A8-A5E4-9467C938D54B}" dt="2024-06-28T09:01:36.951" v="1390" actId="208"/>
          <ac:spMkLst>
            <pc:docMk/>
            <pc:sldMk cId="620330237" sldId="2145707318"/>
            <ac:spMk id="10" creationId="{FC1C3FB3-F6C8-367B-1D43-54CB96E29808}"/>
          </ac:spMkLst>
        </pc:spChg>
        <pc:spChg chg="add mod">
          <ac:chgData name="WLODOWSKA, Karolina (NHS ENGLAND - T1510)" userId="91bcb57e-bfe9-4b3b-a5d4-21a939faba7e" providerId="ADAL" clId="{93E6FD43-6EBB-41A8-A5E4-9467C938D54B}" dt="2024-06-28T09:01:49.400" v="1392" actId="208"/>
          <ac:spMkLst>
            <pc:docMk/>
            <pc:sldMk cId="620330237" sldId="2145707318"/>
            <ac:spMk id="11" creationId="{B16A597D-C052-9702-0D25-68569C363BF5}"/>
          </ac:spMkLst>
        </pc:spChg>
        <pc:spChg chg="add mod">
          <ac:chgData name="WLODOWSKA, Karolina (NHS ENGLAND - T1510)" userId="91bcb57e-bfe9-4b3b-a5d4-21a939faba7e" providerId="ADAL" clId="{93E6FD43-6EBB-41A8-A5E4-9467C938D54B}" dt="2024-06-28T09:01:53.661" v="1393" actId="208"/>
          <ac:spMkLst>
            <pc:docMk/>
            <pc:sldMk cId="620330237" sldId="2145707318"/>
            <ac:spMk id="12" creationId="{8399CA1B-9965-169A-8D8B-FC67C6779F93}"/>
          </ac:spMkLst>
        </pc:spChg>
        <pc:spChg chg="add mod">
          <ac:chgData name="WLODOWSKA, Karolina (NHS ENGLAND - T1510)" userId="91bcb57e-bfe9-4b3b-a5d4-21a939faba7e" providerId="ADAL" clId="{93E6FD43-6EBB-41A8-A5E4-9467C938D54B}" dt="2024-06-28T09:01:31.571" v="1388" actId="208"/>
          <ac:spMkLst>
            <pc:docMk/>
            <pc:sldMk cId="620330237" sldId="2145707318"/>
            <ac:spMk id="13" creationId="{25C3EA75-F00E-5F55-E9F3-36C36A117B23}"/>
          </ac:spMkLst>
        </pc:spChg>
        <pc:spChg chg="add mod">
          <ac:chgData name="WLODOWSKA, Karolina (NHS ENGLAND - T1510)" userId="91bcb57e-bfe9-4b3b-a5d4-21a939faba7e" providerId="ADAL" clId="{93E6FD43-6EBB-41A8-A5E4-9467C938D54B}" dt="2024-06-28T09:00:42.023" v="1384" actId="208"/>
          <ac:spMkLst>
            <pc:docMk/>
            <pc:sldMk cId="620330237" sldId="2145707318"/>
            <ac:spMk id="14" creationId="{F10C8440-9B14-319F-73B7-DFB16513A1E2}"/>
          </ac:spMkLst>
        </pc:spChg>
        <pc:spChg chg="add mod">
          <ac:chgData name="WLODOWSKA, Karolina (NHS ENGLAND - T1510)" userId="91bcb57e-bfe9-4b3b-a5d4-21a939faba7e" providerId="ADAL" clId="{93E6FD43-6EBB-41A8-A5E4-9467C938D54B}" dt="2024-06-28T09:01:27.145" v="1387" actId="208"/>
          <ac:spMkLst>
            <pc:docMk/>
            <pc:sldMk cId="620330237" sldId="2145707318"/>
            <ac:spMk id="15" creationId="{B6F4CDE5-1DC5-4977-6DE6-FE27AA7FDF83}"/>
          </ac:spMkLst>
        </pc:spChg>
        <pc:spChg chg="add mod">
          <ac:chgData name="WLODOWSKA, Karolina (NHS ENGLAND - T1510)" userId="91bcb57e-bfe9-4b3b-a5d4-21a939faba7e" providerId="ADAL" clId="{93E6FD43-6EBB-41A8-A5E4-9467C938D54B}" dt="2024-06-28T09:01:16.052" v="1386" actId="208"/>
          <ac:spMkLst>
            <pc:docMk/>
            <pc:sldMk cId="620330237" sldId="2145707318"/>
            <ac:spMk id="16" creationId="{E61707EA-E746-5DD6-28CC-17560324FDD9}"/>
          </ac:spMkLst>
        </pc:spChg>
        <pc:spChg chg="add mod">
          <ac:chgData name="WLODOWSKA, Karolina (NHS ENGLAND - T1510)" userId="91bcb57e-bfe9-4b3b-a5d4-21a939faba7e" providerId="ADAL" clId="{93E6FD43-6EBB-41A8-A5E4-9467C938D54B}" dt="2024-06-28T09:01:59.140" v="1394" actId="208"/>
          <ac:spMkLst>
            <pc:docMk/>
            <pc:sldMk cId="620330237" sldId="2145707318"/>
            <ac:spMk id="17" creationId="{FEF94822-D6B8-600D-EEEA-B457FD85529C}"/>
          </ac:spMkLst>
        </pc:spChg>
        <pc:spChg chg="add mod">
          <ac:chgData name="WLODOWSKA, Karolina (NHS ENGLAND - T1510)" userId="91bcb57e-bfe9-4b3b-a5d4-21a939faba7e" providerId="ADAL" clId="{93E6FD43-6EBB-41A8-A5E4-9467C938D54B}" dt="2024-06-28T09:04:28.716" v="1914" actId="1076"/>
          <ac:spMkLst>
            <pc:docMk/>
            <pc:sldMk cId="620330237" sldId="2145707318"/>
            <ac:spMk id="18" creationId="{63538586-388B-D1C1-1876-C05EA4060869}"/>
          </ac:spMkLst>
        </pc:spChg>
        <pc:spChg chg="add mod">
          <ac:chgData name="WLODOWSKA, Karolina (NHS ENGLAND - T1510)" userId="91bcb57e-bfe9-4b3b-a5d4-21a939faba7e" providerId="ADAL" clId="{93E6FD43-6EBB-41A8-A5E4-9467C938D54B}" dt="2024-06-28T09:04:33.038" v="1916" actId="1076"/>
          <ac:spMkLst>
            <pc:docMk/>
            <pc:sldMk cId="620330237" sldId="2145707318"/>
            <ac:spMk id="19" creationId="{29CB2BF8-D18B-8024-B9BD-9D606408D295}"/>
          </ac:spMkLst>
        </pc:spChg>
        <pc:spChg chg="add mod">
          <ac:chgData name="WLODOWSKA, Karolina (NHS ENGLAND - T1510)" userId="91bcb57e-bfe9-4b3b-a5d4-21a939faba7e" providerId="ADAL" clId="{93E6FD43-6EBB-41A8-A5E4-9467C938D54B}" dt="2024-06-28T09:04:38.203" v="1918" actId="1076"/>
          <ac:spMkLst>
            <pc:docMk/>
            <pc:sldMk cId="620330237" sldId="2145707318"/>
            <ac:spMk id="20" creationId="{9619D111-CAC9-F98B-910A-42DACA4FB061}"/>
          </ac:spMkLst>
        </pc:spChg>
        <pc:spChg chg="add mod">
          <ac:chgData name="WLODOWSKA, Karolina (NHS ENGLAND - T1510)" userId="91bcb57e-bfe9-4b3b-a5d4-21a939faba7e" providerId="ADAL" clId="{93E6FD43-6EBB-41A8-A5E4-9467C938D54B}" dt="2024-06-28T09:04:45.184" v="1920" actId="1076"/>
          <ac:spMkLst>
            <pc:docMk/>
            <pc:sldMk cId="620330237" sldId="2145707318"/>
            <ac:spMk id="21" creationId="{34F71770-3F20-461D-6C8F-8112C3878C43}"/>
          </ac:spMkLst>
        </pc:spChg>
        <pc:spChg chg="add mod">
          <ac:chgData name="WLODOWSKA, Karolina (NHS ENGLAND - T1510)" userId="91bcb57e-bfe9-4b3b-a5d4-21a939faba7e" providerId="ADAL" clId="{93E6FD43-6EBB-41A8-A5E4-9467C938D54B}" dt="2024-06-28T09:04:50.354" v="1922" actId="1076"/>
          <ac:spMkLst>
            <pc:docMk/>
            <pc:sldMk cId="620330237" sldId="2145707318"/>
            <ac:spMk id="22" creationId="{B506EA70-2196-9A83-860C-E071AC452F79}"/>
          </ac:spMkLst>
        </pc:spChg>
      </pc:sldChg>
      <pc:sldChg chg="delSp modSp new del mod">
        <pc:chgData name="WLODOWSKA, Karolina (NHS ENGLAND - T1510)" userId="91bcb57e-bfe9-4b3b-a5d4-21a939faba7e" providerId="ADAL" clId="{93E6FD43-6EBB-41A8-A5E4-9467C938D54B}" dt="2024-06-28T08:51:47.226" v="1068" actId="2696"/>
        <pc:sldMkLst>
          <pc:docMk/>
          <pc:sldMk cId="1623339151" sldId="2145707318"/>
        </pc:sldMkLst>
        <pc:spChg chg="mod">
          <ac:chgData name="WLODOWSKA, Karolina (NHS ENGLAND - T1510)" userId="91bcb57e-bfe9-4b3b-a5d4-21a939faba7e" providerId="ADAL" clId="{93E6FD43-6EBB-41A8-A5E4-9467C938D54B}" dt="2024-06-28T08:51:37.645" v="1067" actId="20577"/>
          <ac:spMkLst>
            <pc:docMk/>
            <pc:sldMk cId="1623339151" sldId="2145707318"/>
            <ac:spMk id="2" creationId="{3F836F48-EA6B-7E38-F495-10A5FDB6366D}"/>
          </ac:spMkLst>
        </pc:spChg>
        <pc:spChg chg="del">
          <ac:chgData name="WLODOWSKA, Karolina (NHS ENGLAND - T1510)" userId="91bcb57e-bfe9-4b3b-a5d4-21a939faba7e" providerId="ADAL" clId="{93E6FD43-6EBB-41A8-A5E4-9467C938D54B}" dt="2024-06-28T08:51:08.724" v="1044" actId="478"/>
          <ac:spMkLst>
            <pc:docMk/>
            <pc:sldMk cId="1623339151" sldId="2145707318"/>
            <ac:spMk id="3" creationId="{291B1504-D6CE-6CE4-7749-D897A5BC1884}"/>
          </ac:spMkLst>
        </pc:spChg>
        <pc:spChg chg="del">
          <ac:chgData name="WLODOWSKA, Karolina (NHS ENGLAND - T1510)" userId="91bcb57e-bfe9-4b3b-a5d4-21a939faba7e" providerId="ADAL" clId="{93E6FD43-6EBB-41A8-A5E4-9467C938D54B}" dt="2024-06-28T08:51:17.394" v="1045" actId="478"/>
          <ac:spMkLst>
            <pc:docMk/>
            <pc:sldMk cId="1623339151" sldId="2145707318"/>
            <ac:spMk id="4" creationId="{B5BD0B7E-07AF-FF3A-9A48-1B8F44CEF555}"/>
          </ac:spMkLst>
        </pc:spChg>
        <pc:spChg chg="del">
          <ac:chgData name="WLODOWSKA, Karolina (NHS ENGLAND - T1510)" userId="91bcb57e-bfe9-4b3b-a5d4-21a939faba7e" providerId="ADAL" clId="{93E6FD43-6EBB-41A8-A5E4-9467C938D54B}" dt="2024-06-28T08:51:19.353" v="1046" actId="478"/>
          <ac:spMkLst>
            <pc:docMk/>
            <pc:sldMk cId="1623339151" sldId="2145707318"/>
            <ac:spMk id="6" creationId="{CC8A13CA-F3FA-159E-0186-0A7C0AA889C1}"/>
          </ac:spMkLst>
        </pc:spChg>
        <pc:spChg chg="del">
          <ac:chgData name="WLODOWSKA, Karolina (NHS ENGLAND - T1510)" userId="91bcb57e-bfe9-4b3b-a5d4-21a939faba7e" providerId="ADAL" clId="{93E6FD43-6EBB-41A8-A5E4-9467C938D54B}" dt="2024-06-28T08:51:25.558" v="1047" actId="478"/>
          <ac:spMkLst>
            <pc:docMk/>
            <pc:sldMk cId="1623339151" sldId="2145707318"/>
            <ac:spMk id="8" creationId="{6FDAD70A-B0B5-9606-B77C-1AD4ABA38B66}"/>
          </ac:spMkLst>
        </pc:spChg>
        <pc:spChg chg="del">
          <ac:chgData name="WLODOWSKA, Karolina (NHS ENGLAND - T1510)" userId="91bcb57e-bfe9-4b3b-a5d4-21a939faba7e" providerId="ADAL" clId="{93E6FD43-6EBB-41A8-A5E4-9467C938D54B}" dt="2024-06-28T08:51:27.525" v="1048" actId="478"/>
          <ac:spMkLst>
            <pc:docMk/>
            <pc:sldMk cId="1623339151" sldId="2145707318"/>
            <ac:spMk id="10" creationId="{9F8CF92A-5393-809C-5F91-F586C6D0E16C}"/>
          </ac:spMkLst>
        </pc:spChg>
        <pc:spChg chg="del">
          <ac:chgData name="WLODOWSKA, Karolina (NHS ENGLAND - T1510)" userId="91bcb57e-bfe9-4b3b-a5d4-21a939faba7e" providerId="ADAL" clId="{93E6FD43-6EBB-41A8-A5E4-9467C938D54B}" dt="2024-06-28T08:51:29.159" v="1049" actId="478"/>
          <ac:spMkLst>
            <pc:docMk/>
            <pc:sldMk cId="1623339151" sldId="2145707318"/>
            <ac:spMk id="12" creationId="{47A1AB8C-3BB5-8FA9-E692-0DF3FD9B5C64}"/>
          </ac:spMkLst>
        </pc:spChg>
      </pc:sldChg>
      <pc:sldChg chg="addSp delSp modSp add mod ord addAnim delAnim modAnim modNotesTx">
        <pc:chgData name="WLODOWSKA, Karolina (NHS ENGLAND - T1510)" userId="91bcb57e-bfe9-4b3b-a5d4-21a939faba7e" providerId="ADAL" clId="{93E6FD43-6EBB-41A8-A5E4-9467C938D54B}" dt="2024-06-28T09:37:37.297" v="2883" actId="20577"/>
        <pc:sldMkLst>
          <pc:docMk/>
          <pc:sldMk cId="2185340929" sldId="2145707319"/>
        </pc:sldMkLst>
        <pc:spChg chg="add del mod">
          <ac:chgData name="WLODOWSKA, Karolina (NHS ENGLAND - T1510)" userId="91bcb57e-bfe9-4b3b-a5d4-21a939faba7e" providerId="ADAL" clId="{93E6FD43-6EBB-41A8-A5E4-9467C938D54B}" dt="2024-06-28T09:37:08.273" v="2787" actId="14100"/>
          <ac:spMkLst>
            <pc:docMk/>
            <pc:sldMk cId="2185340929" sldId="2145707319"/>
            <ac:spMk id="3" creationId="{2869F481-ABF4-F43E-04E3-FCEF0D5ECC9A}"/>
          </ac:spMkLst>
        </pc:spChg>
        <pc:spChg chg="del">
          <ac:chgData name="WLODOWSKA, Karolina (NHS ENGLAND - T1510)" userId="91bcb57e-bfe9-4b3b-a5d4-21a939faba7e" providerId="ADAL" clId="{93E6FD43-6EBB-41A8-A5E4-9467C938D54B}" dt="2024-06-28T09:36:04.688" v="2744" actId="478"/>
          <ac:spMkLst>
            <pc:docMk/>
            <pc:sldMk cId="2185340929" sldId="2145707319"/>
            <ac:spMk id="6" creationId="{A248FF67-0D04-3C68-B940-A0727BE04183}"/>
          </ac:spMkLst>
        </pc:spChg>
        <pc:spChg chg="mod">
          <ac:chgData name="WLODOWSKA, Karolina (NHS ENGLAND - T1510)" userId="91bcb57e-bfe9-4b3b-a5d4-21a939faba7e" providerId="ADAL" clId="{93E6FD43-6EBB-41A8-A5E4-9467C938D54B}" dt="2024-06-28T09:37:37.297" v="2883" actId="20577"/>
          <ac:spMkLst>
            <pc:docMk/>
            <pc:sldMk cId="2185340929" sldId="2145707319"/>
            <ac:spMk id="8" creationId="{D341047C-7B0A-C866-5A89-68200770C741}"/>
          </ac:spMkLst>
        </pc:spChg>
        <pc:picChg chg="add del mod">
          <ac:chgData name="WLODOWSKA, Karolina (NHS ENGLAND - T1510)" userId="91bcb57e-bfe9-4b3b-a5d4-21a939faba7e" providerId="ADAL" clId="{93E6FD43-6EBB-41A8-A5E4-9467C938D54B}" dt="2024-06-28T09:36:42.795" v="2756" actId="14100"/>
          <ac:picMkLst>
            <pc:docMk/>
            <pc:sldMk cId="2185340929" sldId="2145707319"/>
            <ac:picMk id="4" creationId="{6B87D33E-1080-C452-DCC3-2B5C62EF2D99}"/>
          </ac:picMkLst>
        </pc:picChg>
      </pc:sldChg>
    </pc:docChg>
  </pc:docChgLst>
  <pc:docChgLst>
    <pc:chgData name="WLODOWSKA, Karolina (NHS ENGLAND - T1510)" userId="91bcb57e-bfe9-4b3b-a5d4-21a939faba7e" providerId="ADAL" clId="{4C12F862-19D6-4D5A-92E0-5832780DC8B0}"/>
    <pc:docChg chg="custSel modSld">
      <pc:chgData name="WLODOWSKA, Karolina (NHS ENGLAND - T1510)" userId="91bcb57e-bfe9-4b3b-a5d4-21a939faba7e" providerId="ADAL" clId="{4C12F862-19D6-4D5A-92E0-5832780DC8B0}" dt="2024-06-28T11:08:01.534" v="674" actId="20577"/>
      <pc:docMkLst>
        <pc:docMk/>
      </pc:docMkLst>
      <pc:sldChg chg="modSp mod">
        <pc:chgData name="WLODOWSKA, Karolina (NHS ENGLAND - T1510)" userId="91bcb57e-bfe9-4b3b-a5d4-21a939faba7e" providerId="ADAL" clId="{4C12F862-19D6-4D5A-92E0-5832780DC8B0}" dt="2024-06-28T10:45:43.304" v="20" actId="20577"/>
        <pc:sldMkLst>
          <pc:docMk/>
          <pc:sldMk cId="3830231407" sldId="1923"/>
        </pc:sldMkLst>
        <pc:spChg chg="mod">
          <ac:chgData name="WLODOWSKA, Karolina (NHS ENGLAND - T1510)" userId="91bcb57e-bfe9-4b3b-a5d4-21a939faba7e" providerId="ADAL" clId="{4C12F862-19D6-4D5A-92E0-5832780DC8B0}" dt="2024-06-28T10:45:43.304" v="20" actId="20577"/>
          <ac:spMkLst>
            <pc:docMk/>
            <pc:sldMk cId="3830231407" sldId="1923"/>
            <ac:spMk id="3" creationId="{2AB96998-8BA0-CF4D-B57F-DEBCAD1141C5}"/>
          </ac:spMkLst>
        </pc:spChg>
      </pc:sldChg>
      <pc:sldChg chg="modNotesTx">
        <pc:chgData name="WLODOWSKA, Karolina (NHS ENGLAND - T1510)" userId="91bcb57e-bfe9-4b3b-a5d4-21a939faba7e" providerId="ADAL" clId="{4C12F862-19D6-4D5A-92E0-5832780DC8B0}" dt="2024-06-28T11:08:01.534" v="674" actId="20577"/>
        <pc:sldMkLst>
          <pc:docMk/>
          <pc:sldMk cId="569237285" sldId="2145707293"/>
        </pc:sldMkLst>
      </pc:sldChg>
      <pc:sldChg chg="modSp modNotesTx">
        <pc:chgData name="WLODOWSKA, Karolina (NHS ENGLAND - T1510)" userId="91bcb57e-bfe9-4b3b-a5d4-21a939faba7e" providerId="ADAL" clId="{4C12F862-19D6-4D5A-92E0-5832780DC8B0}" dt="2024-06-28T10:59:38.868" v="656" actId="20577"/>
        <pc:sldMkLst>
          <pc:docMk/>
          <pc:sldMk cId="327160114" sldId="2145707295"/>
        </pc:sldMkLst>
        <pc:spChg chg="mod">
          <ac:chgData name="WLODOWSKA, Karolina (NHS ENGLAND - T1510)" userId="91bcb57e-bfe9-4b3b-a5d4-21a939faba7e" providerId="ADAL" clId="{4C12F862-19D6-4D5A-92E0-5832780DC8B0}" dt="2024-06-28T10:59:28.025" v="647" actId="20577"/>
          <ac:spMkLst>
            <pc:docMk/>
            <pc:sldMk cId="327160114" sldId="2145707295"/>
            <ac:spMk id="3" creationId="{70F9D89B-A3CC-BF79-6B7F-699AA5EFC515}"/>
          </ac:spMkLst>
        </pc:spChg>
      </pc:sldChg>
      <pc:sldChg chg="addSp delSp modSp mod delAnim modAnim modNotesTx">
        <pc:chgData name="WLODOWSKA, Karolina (NHS ENGLAND - T1510)" userId="91bcb57e-bfe9-4b3b-a5d4-21a939faba7e" providerId="ADAL" clId="{4C12F862-19D6-4D5A-92E0-5832780DC8B0}" dt="2024-06-28T10:49:36.604" v="116" actId="20577"/>
        <pc:sldMkLst>
          <pc:docMk/>
          <pc:sldMk cId="394845357" sldId="2145707296"/>
        </pc:sldMkLst>
        <pc:spChg chg="del">
          <ac:chgData name="WLODOWSKA, Karolina (NHS ENGLAND - T1510)" userId="91bcb57e-bfe9-4b3b-a5d4-21a939faba7e" providerId="ADAL" clId="{4C12F862-19D6-4D5A-92E0-5832780DC8B0}" dt="2024-06-28T10:46:28.630" v="21" actId="478"/>
          <ac:spMkLst>
            <pc:docMk/>
            <pc:sldMk cId="394845357" sldId="2145707296"/>
            <ac:spMk id="3" creationId="{A8365518-3328-5514-53A8-CF0B280C3290}"/>
          </ac:spMkLst>
        </pc:spChg>
        <pc:spChg chg="mod">
          <ac:chgData name="WLODOWSKA, Karolina (NHS ENGLAND - T1510)" userId="91bcb57e-bfe9-4b3b-a5d4-21a939faba7e" providerId="ADAL" clId="{4C12F862-19D6-4D5A-92E0-5832780DC8B0}" dt="2024-06-28T10:46:50.102" v="28" actId="1076"/>
          <ac:spMkLst>
            <pc:docMk/>
            <pc:sldMk cId="394845357" sldId="2145707296"/>
            <ac:spMk id="10" creationId="{2526BBA9-5B43-2BD6-D1D8-FCF737A62207}"/>
          </ac:spMkLst>
        </pc:spChg>
        <pc:spChg chg="mod">
          <ac:chgData name="WLODOWSKA, Karolina (NHS ENGLAND - T1510)" userId="91bcb57e-bfe9-4b3b-a5d4-21a939faba7e" providerId="ADAL" clId="{4C12F862-19D6-4D5A-92E0-5832780DC8B0}" dt="2024-06-28T10:48:09.738" v="46" actId="1076"/>
          <ac:spMkLst>
            <pc:docMk/>
            <pc:sldMk cId="394845357" sldId="2145707296"/>
            <ac:spMk id="11" creationId="{ADCEDB55-92D0-54F2-5816-F72D2B1161BC}"/>
          </ac:spMkLst>
        </pc:spChg>
        <pc:spChg chg="mod">
          <ac:chgData name="WLODOWSKA, Karolina (NHS ENGLAND - T1510)" userId="91bcb57e-bfe9-4b3b-a5d4-21a939faba7e" providerId="ADAL" clId="{4C12F862-19D6-4D5A-92E0-5832780DC8B0}" dt="2024-06-28T10:47:38.571" v="40" actId="1076"/>
          <ac:spMkLst>
            <pc:docMk/>
            <pc:sldMk cId="394845357" sldId="2145707296"/>
            <ac:spMk id="16" creationId="{824A0969-5233-E5F2-B232-DAAD61E512F3}"/>
          </ac:spMkLst>
        </pc:spChg>
        <pc:spChg chg="mod">
          <ac:chgData name="WLODOWSKA, Karolina (NHS ENGLAND - T1510)" userId="91bcb57e-bfe9-4b3b-a5d4-21a939faba7e" providerId="ADAL" clId="{4C12F862-19D6-4D5A-92E0-5832780DC8B0}" dt="2024-06-28T10:47:22.521" v="38" actId="1076"/>
          <ac:spMkLst>
            <pc:docMk/>
            <pc:sldMk cId="394845357" sldId="2145707296"/>
            <ac:spMk id="1089" creationId="{D21E95BD-A80C-A430-335E-37FA4E03B326}"/>
          </ac:spMkLst>
        </pc:spChg>
        <pc:spChg chg="del">
          <ac:chgData name="WLODOWSKA, Karolina (NHS ENGLAND - T1510)" userId="91bcb57e-bfe9-4b3b-a5d4-21a939faba7e" providerId="ADAL" clId="{4C12F862-19D6-4D5A-92E0-5832780DC8B0}" dt="2024-06-28T10:46:31.406" v="23" actId="478"/>
          <ac:spMkLst>
            <pc:docMk/>
            <pc:sldMk cId="394845357" sldId="2145707296"/>
            <ac:spMk id="1129" creationId="{45C581E1-62DB-037A-6E29-E9578432A0A1}"/>
          </ac:spMkLst>
        </pc:spChg>
        <pc:spChg chg="mod">
          <ac:chgData name="WLODOWSKA, Karolina (NHS ENGLAND - T1510)" userId="91bcb57e-bfe9-4b3b-a5d4-21a939faba7e" providerId="ADAL" clId="{4C12F862-19D6-4D5A-92E0-5832780DC8B0}" dt="2024-06-28T10:47:41.638" v="41" actId="1076"/>
          <ac:spMkLst>
            <pc:docMk/>
            <pc:sldMk cId="394845357" sldId="2145707296"/>
            <ac:spMk id="1139" creationId="{D93B3EEA-00D9-5F65-4448-6F0D708C742B}"/>
          </ac:spMkLst>
        </pc:spChg>
        <pc:cxnChg chg="add del mod">
          <ac:chgData name="WLODOWSKA, Karolina (NHS ENGLAND - T1510)" userId="91bcb57e-bfe9-4b3b-a5d4-21a939faba7e" providerId="ADAL" clId="{4C12F862-19D6-4D5A-92E0-5832780DC8B0}" dt="2024-06-28T10:47:10.921" v="34" actId="478"/>
          <ac:cxnSpMkLst>
            <pc:docMk/>
            <pc:sldMk cId="394845357" sldId="2145707296"/>
            <ac:cxnSpMk id="8" creationId="{62065C79-126F-6D4A-EA75-AB476F79E362}"/>
          </ac:cxnSpMkLst>
        </pc:cxnChg>
        <pc:cxnChg chg="add mod">
          <ac:chgData name="WLODOWSKA, Karolina (NHS ENGLAND - T1510)" userId="91bcb57e-bfe9-4b3b-a5d4-21a939faba7e" providerId="ADAL" clId="{4C12F862-19D6-4D5A-92E0-5832780DC8B0}" dt="2024-06-28T10:47:22.521" v="38" actId="1076"/>
          <ac:cxnSpMkLst>
            <pc:docMk/>
            <pc:sldMk cId="394845357" sldId="2145707296"/>
            <ac:cxnSpMk id="17" creationId="{C9F4DEA3-6CD1-A711-F78A-E88E49D50AD0}"/>
          </ac:cxnSpMkLst>
        </pc:cxnChg>
        <pc:cxnChg chg="mod">
          <ac:chgData name="WLODOWSKA, Karolina (NHS ENGLAND - T1510)" userId="91bcb57e-bfe9-4b3b-a5d4-21a939faba7e" providerId="ADAL" clId="{4C12F862-19D6-4D5A-92E0-5832780DC8B0}" dt="2024-06-28T10:48:09.738" v="46" actId="1076"/>
          <ac:cxnSpMkLst>
            <pc:docMk/>
            <pc:sldMk cId="394845357" sldId="2145707296"/>
            <ac:cxnSpMk id="19" creationId="{EB8C2A7B-3343-EA7D-42E9-C58C53D8F4ED}"/>
          </ac:cxnSpMkLst>
        </pc:cxnChg>
        <pc:cxnChg chg="add mod">
          <ac:chgData name="WLODOWSKA, Karolina (NHS ENGLAND - T1510)" userId="91bcb57e-bfe9-4b3b-a5d4-21a939faba7e" providerId="ADAL" clId="{4C12F862-19D6-4D5A-92E0-5832780DC8B0}" dt="2024-06-28T10:48:03.324" v="45" actId="14100"/>
          <ac:cxnSpMkLst>
            <pc:docMk/>
            <pc:sldMk cId="394845357" sldId="2145707296"/>
            <ac:cxnSpMk id="45" creationId="{2FD95746-DA0C-B17F-35CA-26151F6A56B2}"/>
          </ac:cxnSpMkLst>
        </pc:cxnChg>
        <pc:cxnChg chg="del mod">
          <ac:chgData name="WLODOWSKA, Karolina (NHS ENGLAND - T1510)" userId="91bcb57e-bfe9-4b3b-a5d4-21a939faba7e" providerId="ADAL" clId="{4C12F862-19D6-4D5A-92E0-5832780DC8B0}" dt="2024-06-28T10:46:30.306" v="22" actId="478"/>
          <ac:cxnSpMkLst>
            <pc:docMk/>
            <pc:sldMk cId="394845357" sldId="2145707296"/>
            <ac:cxnSpMk id="1026" creationId="{0FB39363-C9ED-BBE8-D9BE-D987DF3F336B}"/>
          </ac:cxnSpMkLst>
        </pc:cxnChg>
        <pc:cxnChg chg="del mod">
          <ac:chgData name="WLODOWSKA, Karolina (NHS ENGLAND - T1510)" userId="91bcb57e-bfe9-4b3b-a5d4-21a939faba7e" providerId="ADAL" clId="{4C12F862-19D6-4D5A-92E0-5832780DC8B0}" dt="2024-06-28T10:46:32.290" v="24" actId="478"/>
          <ac:cxnSpMkLst>
            <pc:docMk/>
            <pc:sldMk cId="394845357" sldId="2145707296"/>
            <ac:cxnSpMk id="1030" creationId="{0C7DA341-20F6-55F4-1AFF-5DB3BD393A3E}"/>
          </ac:cxnSpMkLst>
        </pc:cxnChg>
        <pc:cxnChg chg="del mod">
          <ac:chgData name="WLODOWSKA, Karolina (NHS ENGLAND - T1510)" userId="91bcb57e-bfe9-4b3b-a5d4-21a939faba7e" providerId="ADAL" clId="{4C12F862-19D6-4D5A-92E0-5832780DC8B0}" dt="2024-06-28T10:46:34.170" v="25" actId="478"/>
          <ac:cxnSpMkLst>
            <pc:docMk/>
            <pc:sldMk cId="394845357" sldId="2145707296"/>
            <ac:cxnSpMk id="1041" creationId="{E02217EF-9595-9260-DC7F-E853ED50D4D2}"/>
          </ac:cxnSpMkLst>
        </pc:cxnChg>
        <pc:cxnChg chg="mod">
          <ac:chgData name="WLODOWSKA, Karolina (NHS ENGLAND - T1510)" userId="91bcb57e-bfe9-4b3b-a5d4-21a939faba7e" providerId="ADAL" clId="{4C12F862-19D6-4D5A-92E0-5832780DC8B0}" dt="2024-06-28T10:48:09.738" v="46" actId="1076"/>
          <ac:cxnSpMkLst>
            <pc:docMk/>
            <pc:sldMk cId="394845357" sldId="2145707296"/>
            <ac:cxnSpMk id="1059" creationId="{E3F6FED3-0271-3F70-AEDD-B40D9CCC9FDF}"/>
          </ac:cxnSpMkLst>
        </pc:cxnChg>
        <pc:cxnChg chg="del mod">
          <ac:chgData name="WLODOWSKA, Karolina (NHS ENGLAND - T1510)" userId="91bcb57e-bfe9-4b3b-a5d4-21a939faba7e" providerId="ADAL" clId="{4C12F862-19D6-4D5A-92E0-5832780DC8B0}" dt="2024-06-28T10:46:57.270" v="29" actId="478"/>
          <ac:cxnSpMkLst>
            <pc:docMk/>
            <pc:sldMk cId="394845357" sldId="2145707296"/>
            <ac:cxnSpMk id="1064" creationId="{27CED958-EF07-051A-F4E5-24953FC5BA55}"/>
          </ac:cxnSpMkLst>
        </pc:cxnChg>
        <pc:cxnChg chg="mod">
          <ac:chgData name="WLODOWSKA, Karolina (NHS ENGLAND - T1510)" userId="91bcb57e-bfe9-4b3b-a5d4-21a939faba7e" providerId="ADAL" clId="{4C12F862-19D6-4D5A-92E0-5832780DC8B0}" dt="2024-06-28T10:47:38.571" v="40" actId="1076"/>
          <ac:cxnSpMkLst>
            <pc:docMk/>
            <pc:sldMk cId="394845357" sldId="2145707296"/>
            <ac:cxnSpMk id="1076" creationId="{427A6243-4E61-DB05-38C8-61A559520FC1}"/>
          </ac:cxnSpMkLst>
        </pc:cxnChg>
        <pc:cxnChg chg="mod">
          <ac:chgData name="WLODOWSKA, Karolina (NHS ENGLAND - T1510)" userId="91bcb57e-bfe9-4b3b-a5d4-21a939faba7e" providerId="ADAL" clId="{4C12F862-19D6-4D5A-92E0-5832780DC8B0}" dt="2024-06-28T10:47:22.521" v="38" actId="1076"/>
          <ac:cxnSpMkLst>
            <pc:docMk/>
            <pc:sldMk cId="394845357" sldId="2145707296"/>
            <ac:cxnSpMk id="1085" creationId="{41B25315-CEE4-9A88-5224-A43393BF2370}"/>
          </ac:cxnSpMkLst>
        </pc:cxnChg>
        <pc:cxnChg chg="mod">
          <ac:chgData name="WLODOWSKA, Karolina (NHS ENGLAND - T1510)" userId="91bcb57e-bfe9-4b3b-a5d4-21a939faba7e" providerId="ADAL" clId="{4C12F862-19D6-4D5A-92E0-5832780DC8B0}" dt="2024-06-28T10:47:38.571" v="40" actId="1076"/>
          <ac:cxnSpMkLst>
            <pc:docMk/>
            <pc:sldMk cId="394845357" sldId="2145707296"/>
            <ac:cxnSpMk id="1103" creationId="{E256DDE4-110F-F16A-443D-ADEBAD936C6F}"/>
          </ac:cxnSpMkLst>
        </pc:cxnChg>
        <pc:cxnChg chg="mod">
          <ac:chgData name="WLODOWSKA, Karolina (NHS ENGLAND - T1510)" userId="91bcb57e-bfe9-4b3b-a5d4-21a939faba7e" providerId="ADAL" clId="{4C12F862-19D6-4D5A-92E0-5832780DC8B0}" dt="2024-06-28T10:47:38.571" v="40" actId="1076"/>
          <ac:cxnSpMkLst>
            <pc:docMk/>
            <pc:sldMk cId="394845357" sldId="2145707296"/>
            <ac:cxnSpMk id="1135" creationId="{70AD75C0-2082-92DB-2079-CD6074E2C1A1}"/>
          </ac:cxnSpMkLst>
        </pc:cxnChg>
      </pc:sldChg>
      <pc:sldChg chg="modSp modAnim modNotesTx">
        <pc:chgData name="WLODOWSKA, Karolina (NHS ENGLAND - T1510)" userId="91bcb57e-bfe9-4b3b-a5d4-21a939faba7e" providerId="ADAL" clId="{4C12F862-19D6-4D5A-92E0-5832780DC8B0}" dt="2024-06-28T10:54:36.413" v="413" actId="5793"/>
        <pc:sldMkLst>
          <pc:docMk/>
          <pc:sldMk cId="3556384098" sldId="2145707297"/>
        </pc:sldMkLst>
        <pc:spChg chg="mod">
          <ac:chgData name="WLODOWSKA, Karolina (NHS ENGLAND - T1510)" userId="91bcb57e-bfe9-4b3b-a5d4-21a939faba7e" providerId="ADAL" clId="{4C12F862-19D6-4D5A-92E0-5832780DC8B0}" dt="2024-06-28T10:54:36.413" v="413" actId="5793"/>
          <ac:spMkLst>
            <pc:docMk/>
            <pc:sldMk cId="3556384098" sldId="2145707297"/>
            <ac:spMk id="3" creationId="{E3373494-F3F3-9917-19B3-11B9F042E828}"/>
          </ac:spMkLst>
        </pc:spChg>
      </pc:sldChg>
      <pc:sldChg chg="modSp mod modNotesTx">
        <pc:chgData name="WLODOWSKA, Karolina (NHS ENGLAND - T1510)" userId="91bcb57e-bfe9-4b3b-a5d4-21a939faba7e" providerId="ADAL" clId="{4C12F862-19D6-4D5A-92E0-5832780DC8B0}" dt="2024-06-28T10:57:20.216" v="571" actId="20577"/>
        <pc:sldMkLst>
          <pc:docMk/>
          <pc:sldMk cId="181278741" sldId="2145707302"/>
        </pc:sldMkLst>
        <pc:spChg chg="mod">
          <ac:chgData name="WLODOWSKA, Karolina (NHS ENGLAND - T1510)" userId="91bcb57e-bfe9-4b3b-a5d4-21a939faba7e" providerId="ADAL" clId="{4C12F862-19D6-4D5A-92E0-5832780DC8B0}" dt="2024-06-28T10:56:40.068" v="520" actId="20577"/>
          <ac:spMkLst>
            <pc:docMk/>
            <pc:sldMk cId="181278741" sldId="2145707302"/>
            <ac:spMk id="15" creationId="{0ADFD8A9-E334-2711-F395-B25ECFB919C3}"/>
          </ac:spMkLst>
        </pc:spChg>
        <pc:spChg chg="mod">
          <ac:chgData name="WLODOWSKA, Karolina (NHS ENGLAND - T1510)" userId="91bcb57e-bfe9-4b3b-a5d4-21a939faba7e" providerId="ADAL" clId="{4C12F862-19D6-4D5A-92E0-5832780DC8B0}" dt="2024-06-28T10:56:45.134" v="531" actId="20577"/>
          <ac:spMkLst>
            <pc:docMk/>
            <pc:sldMk cId="181278741" sldId="2145707302"/>
            <ac:spMk id="31" creationId="{498F23B1-8B8A-B9DB-0301-52FD9CF30E45}"/>
          </ac:spMkLst>
        </pc:spChg>
      </pc:sldChg>
      <pc:sldChg chg="modSp mod">
        <pc:chgData name="WLODOWSKA, Karolina (NHS ENGLAND - T1510)" userId="91bcb57e-bfe9-4b3b-a5d4-21a939faba7e" providerId="ADAL" clId="{4C12F862-19D6-4D5A-92E0-5832780DC8B0}" dt="2024-06-28T10:57:50.311" v="578" actId="27636"/>
        <pc:sldMkLst>
          <pc:docMk/>
          <pc:sldMk cId="1890709024" sldId="2145707305"/>
        </pc:sldMkLst>
        <pc:spChg chg="mod">
          <ac:chgData name="WLODOWSKA, Karolina (NHS ENGLAND - T1510)" userId="91bcb57e-bfe9-4b3b-a5d4-21a939faba7e" providerId="ADAL" clId="{4C12F862-19D6-4D5A-92E0-5832780DC8B0}" dt="2024-06-28T10:57:50.311" v="578" actId="27636"/>
          <ac:spMkLst>
            <pc:docMk/>
            <pc:sldMk cId="1890709024" sldId="2145707305"/>
            <ac:spMk id="3" creationId="{06B922A6-A4E9-B51B-97C9-CB405770790E}"/>
          </ac:spMkLst>
        </pc:spChg>
      </pc:sldChg>
      <pc:sldChg chg="modSp mod modNotesTx">
        <pc:chgData name="WLODOWSKA, Karolina (NHS ENGLAND - T1510)" userId="91bcb57e-bfe9-4b3b-a5d4-21a939faba7e" providerId="ADAL" clId="{4C12F862-19D6-4D5A-92E0-5832780DC8B0}" dt="2024-06-28T10:58:59.166" v="626" actId="20577"/>
        <pc:sldMkLst>
          <pc:docMk/>
          <pc:sldMk cId="2092459528" sldId="2145707306"/>
        </pc:sldMkLst>
        <pc:spChg chg="mod">
          <ac:chgData name="WLODOWSKA, Karolina (NHS ENGLAND - T1510)" userId="91bcb57e-bfe9-4b3b-a5d4-21a939faba7e" providerId="ADAL" clId="{4C12F862-19D6-4D5A-92E0-5832780DC8B0}" dt="2024-06-28T10:58:18.758" v="617" actId="20577"/>
          <ac:spMkLst>
            <pc:docMk/>
            <pc:sldMk cId="2092459528" sldId="2145707306"/>
            <ac:spMk id="3" creationId="{29BEF07A-250A-5B76-85CA-925C99C552E5}"/>
          </ac:spMkLst>
        </pc:spChg>
        <pc:spChg chg="mod">
          <ac:chgData name="WLODOWSKA, Karolina (NHS ENGLAND - T1510)" userId="91bcb57e-bfe9-4b3b-a5d4-21a939faba7e" providerId="ADAL" clId="{4C12F862-19D6-4D5A-92E0-5832780DC8B0}" dt="2024-06-28T10:58:36.249" v="621" actId="403"/>
          <ac:spMkLst>
            <pc:docMk/>
            <pc:sldMk cId="2092459528" sldId="2145707306"/>
            <ac:spMk id="6" creationId="{83071B21-E603-EC67-82F3-857F7880F414}"/>
          </ac:spMkLst>
        </pc:spChg>
        <pc:spChg chg="mod">
          <ac:chgData name="WLODOWSKA, Karolina (NHS ENGLAND - T1510)" userId="91bcb57e-bfe9-4b3b-a5d4-21a939faba7e" providerId="ADAL" clId="{4C12F862-19D6-4D5A-92E0-5832780DC8B0}" dt="2024-06-28T10:58:32.902" v="620" actId="403"/>
          <ac:spMkLst>
            <pc:docMk/>
            <pc:sldMk cId="2092459528" sldId="2145707306"/>
            <ac:spMk id="7" creationId="{AE5AF288-BED9-F429-C0F7-5EA4242DE86C}"/>
          </ac:spMkLst>
        </pc:spChg>
      </pc:sldChg>
      <pc:sldChg chg="modSp mod modNotesTx">
        <pc:chgData name="WLODOWSKA, Karolina (NHS ENGLAND - T1510)" userId="91bcb57e-bfe9-4b3b-a5d4-21a939faba7e" providerId="ADAL" clId="{4C12F862-19D6-4D5A-92E0-5832780DC8B0}" dt="2024-06-28T10:56:08.393" v="491"/>
        <pc:sldMkLst>
          <pc:docMk/>
          <pc:sldMk cId="1535473037" sldId="2145707307"/>
        </pc:sldMkLst>
        <pc:spChg chg="mod">
          <ac:chgData name="WLODOWSKA, Karolina (NHS ENGLAND - T1510)" userId="91bcb57e-bfe9-4b3b-a5d4-21a939faba7e" providerId="ADAL" clId="{4C12F862-19D6-4D5A-92E0-5832780DC8B0}" dt="2024-06-28T10:55:04.135" v="439" actId="20577"/>
          <ac:spMkLst>
            <pc:docMk/>
            <pc:sldMk cId="1535473037" sldId="2145707307"/>
            <ac:spMk id="5" creationId="{7F74BF41-3AC6-280A-C073-A5D67AC3448A}"/>
          </ac:spMkLst>
        </pc:spChg>
        <pc:spChg chg="mod">
          <ac:chgData name="WLODOWSKA, Karolina (NHS ENGLAND - T1510)" userId="91bcb57e-bfe9-4b3b-a5d4-21a939faba7e" providerId="ADAL" clId="{4C12F862-19D6-4D5A-92E0-5832780DC8B0}" dt="2024-06-28T10:55:23.884" v="468" actId="20577"/>
          <ac:spMkLst>
            <pc:docMk/>
            <pc:sldMk cId="1535473037" sldId="2145707307"/>
            <ac:spMk id="14" creationId="{AABAA4FA-46BB-374C-87FC-B168AC4B3DDF}"/>
          </ac:spMkLst>
        </pc:spChg>
        <pc:spChg chg="mod">
          <ac:chgData name="WLODOWSKA, Karolina (NHS ENGLAND - T1510)" userId="91bcb57e-bfe9-4b3b-a5d4-21a939faba7e" providerId="ADAL" clId="{4C12F862-19D6-4D5A-92E0-5832780DC8B0}" dt="2024-06-28T10:55:36.891" v="483" actId="20577"/>
          <ac:spMkLst>
            <pc:docMk/>
            <pc:sldMk cId="1535473037" sldId="2145707307"/>
            <ac:spMk id="22" creationId="{56129357-3D92-33EF-2DA7-337D12C2344F}"/>
          </ac:spMkLst>
        </pc:spChg>
        <pc:spChg chg="mod">
          <ac:chgData name="WLODOWSKA, Karolina (NHS ENGLAND - T1510)" userId="91bcb57e-bfe9-4b3b-a5d4-21a939faba7e" providerId="ADAL" clId="{4C12F862-19D6-4D5A-92E0-5832780DC8B0}" dt="2024-06-28T10:55:40.842" v="490" actId="20577"/>
          <ac:spMkLst>
            <pc:docMk/>
            <pc:sldMk cId="1535473037" sldId="2145707307"/>
            <ac:spMk id="24" creationId="{12DDC19E-B390-032F-D8AD-C7464F21F68A}"/>
          </ac:spMkLst>
        </pc:spChg>
        <pc:spChg chg="mod">
          <ac:chgData name="WLODOWSKA, Karolina (NHS ENGLAND - T1510)" userId="91bcb57e-bfe9-4b3b-a5d4-21a939faba7e" providerId="ADAL" clId="{4C12F862-19D6-4D5A-92E0-5832780DC8B0}" dt="2024-06-28T10:55:19.025" v="467" actId="20577"/>
          <ac:spMkLst>
            <pc:docMk/>
            <pc:sldMk cId="1535473037" sldId="2145707307"/>
            <ac:spMk id="40" creationId="{547CD517-480B-5BD1-86CD-504C82D6D314}"/>
          </ac:spMkLst>
        </pc:spChg>
      </pc:sldChg>
      <pc:sldChg chg="delSp modSp mod delAnim">
        <pc:chgData name="WLODOWSKA, Karolina (NHS ENGLAND - T1510)" userId="91bcb57e-bfe9-4b3b-a5d4-21a939faba7e" providerId="ADAL" clId="{4C12F862-19D6-4D5A-92E0-5832780DC8B0}" dt="2024-06-28T10:50:30.925" v="133" actId="20577"/>
        <pc:sldMkLst>
          <pc:docMk/>
          <pc:sldMk cId="620330237" sldId="2145707318"/>
        </pc:sldMkLst>
        <pc:spChg chg="mod">
          <ac:chgData name="WLODOWSKA, Karolina (NHS ENGLAND - T1510)" userId="91bcb57e-bfe9-4b3b-a5d4-21a939faba7e" providerId="ADAL" clId="{4C12F862-19D6-4D5A-92E0-5832780DC8B0}" dt="2024-06-28T10:50:00.294" v="119" actId="1076"/>
          <ac:spMkLst>
            <pc:docMk/>
            <pc:sldMk cId="620330237" sldId="2145707318"/>
            <ac:spMk id="2" creationId="{1E3774E8-9919-2D0C-6FA0-0413083FA2CB}"/>
          </ac:spMkLst>
        </pc:spChg>
        <pc:spChg chg="del">
          <ac:chgData name="WLODOWSKA, Karolina (NHS ENGLAND - T1510)" userId="91bcb57e-bfe9-4b3b-a5d4-21a939faba7e" providerId="ADAL" clId="{4C12F862-19D6-4D5A-92E0-5832780DC8B0}" dt="2024-06-28T10:49:55.638" v="117" actId="478"/>
          <ac:spMkLst>
            <pc:docMk/>
            <pc:sldMk cId="620330237" sldId="2145707318"/>
            <ac:spMk id="8" creationId="{4C4AEF6C-AA1A-167C-8B12-BB22B029ACC6}"/>
          </ac:spMkLst>
        </pc:spChg>
        <pc:spChg chg="del">
          <ac:chgData name="WLODOWSKA, Karolina (NHS ENGLAND - T1510)" userId="91bcb57e-bfe9-4b3b-a5d4-21a939faba7e" providerId="ADAL" clId="{4C12F862-19D6-4D5A-92E0-5832780DC8B0}" dt="2024-06-28T10:50:03.487" v="120" actId="478"/>
          <ac:spMkLst>
            <pc:docMk/>
            <pc:sldMk cId="620330237" sldId="2145707318"/>
            <ac:spMk id="9" creationId="{31899892-203F-1D5B-A9E1-D7F4D3C49D8C}"/>
          </ac:spMkLst>
        </pc:spChg>
        <pc:spChg chg="mod">
          <ac:chgData name="WLODOWSKA, Karolina (NHS ENGLAND - T1510)" userId="91bcb57e-bfe9-4b3b-a5d4-21a939faba7e" providerId="ADAL" clId="{4C12F862-19D6-4D5A-92E0-5832780DC8B0}" dt="2024-06-28T10:50:27.549" v="130" actId="20577"/>
          <ac:spMkLst>
            <pc:docMk/>
            <pc:sldMk cId="620330237" sldId="2145707318"/>
            <ac:spMk id="10" creationId="{FC1C3FB3-F6C8-367B-1D43-54CB96E29808}"/>
          </ac:spMkLst>
        </pc:spChg>
        <pc:spChg chg="del">
          <ac:chgData name="WLODOWSKA, Karolina (NHS ENGLAND - T1510)" userId="91bcb57e-bfe9-4b3b-a5d4-21a939faba7e" providerId="ADAL" clId="{4C12F862-19D6-4D5A-92E0-5832780DC8B0}" dt="2024-06-28T10:49:56.314" v="118" actId="478"/>
          <ac:spMkLst>
            <pc:docMk/>
            <pc:sldMk cId="620330237" sldId="2145707318"/>
            <ac:spMk id="18" creationId="{63538586-388B-D1C1-1876-C05EA4060869}"/>
          </ac:spMkLst>
        </pc:spChg>
        <pc:spChg chg="del">
          <ac:chgData name="WLODOWSKA, Karolina (NHS ENGLAND - T1510)" userId="91bcb57e-bfe9-4b3b-a5d4-21a939faba7e" providerId="ADAL" clId="{4C12F862-19D6-4D5A-92E0-5832780DC8B0}" dt="2024-06-28T10:50:05.870" v="122" actId="478"/>
          <ac:spMkLst>
            <pc:docMk/>
            <pc:sldMk cId="620330237" sldId="2145707318"/>
            <ac:spMk id="23" creationId="{3FA13EC0-E656-6ADF-4B58-42CFD8D4BFF7}"/>
          </ac:spMkLst>
        </pc:spChg>
        <pc:spChg chg="mod">
          <ac:chgData name="WLODOWSKA, Karolina (NHS ENGLAND - T1510)" userId="91bcb57e-bfe9-4b3b-a5d4-21a939faba7e" providerId="ADAL" clId="{4C12F862-19D6-4D5A-92E0-5832780DC8B0}" dt="2024-06-28T10:50:08.309" v="123" actId="1076"/>
          <ac:spMkLst>
            <pc:docMk/>
            <pc:sldMk cId="620330237" sldId="2145707318"/>
            <ac:spMk id="24" creationId="{40FCCD46-7D04-73EC-EABA-8E632A0A906B}"/>
          </ac:spMkLst>
        </pc:spChg>
        <pc:spChg chg="mod">
          <ac:chgData name="WLODOWSKA, Karolina (NHS ENGLAND - T1510)" userId="91bcb57e-bfe9-4b3b-a5d4-21a939faba7e" providerId="ADAL" clId="{4C12F862-19D6-4D5A-92E0-5832780DC8B0}" dt="2024-06-28T10:50:13.038" v="124" actId="1076"/>
          <ac:spMkLst>
            <pc:docMk/>
            <pc:sldMk cId="620330237" sldId="2145707318"/>
            <ac:spMk id="25" creationId="{F5B17062-82AB-2DE8-91F7-AD01D09164DE}"/>
          </ac:spMkLst>
        </pc:spChg>
        <pc:spChg chg="del">
          <ac:chgData name="WLODOWSKA, Karolina (NHS ENGLAND - T1510)" userId="91bcb57e-bfe9-4b3b-a5d4-21a939faba7e" providerId="ADAL" clId="{4C12F862-19D6-4D5A-92E0-5832780DC8B0}" dt="2024-06-28T10:50:04.736" v="121" actId="478"/>
          <ac:spMkLst>
            <pc:docMk/>
            <pc:sldMk cId="620330237" sldId="2145707318"/>
            <ac:spMk id="26" creationId="{92F671D3-868C-C674-614C-4D9AD75B8143}"/>
          </ac:spMkLst>
        </pc:spChg>
        <pc:spChg chg="mod">
          <ac:chgData name="WLODOWSKA, Karolina (NHS ENGLAND - T1510)" userId="91bcb57e-bfe9-4b3b-a5d4-21a939faba7e" providerId="ADAL" clId="{4C12F862-19D6-4D5A-92E0-5832780DC8B0}" dt="2024-06-28T10:50:23.324" v="127" actId="1076"/>
          <ac:spMkLst>
            <pc:docMk/>
            <pc:sldMk cId="620330237" sldId="2145707318"/>
            <ac:spMk id="29" creationId="{D5902843-4309-53D1-FA99-213C1869D244}"/>
          </ac:spMkLst>
        </pc:spChg>
        <pc:spChg chg="mod">
          <ac:chgData name="WLODOWSKA, Karolina (NHS ENGLAND - T1510)" userId="91bcb57e-bfe9-4b3b-a5d4-21a939faba7e" providerId="ADAL" clId="{4C12F862-19D6-4D5A-92E0-5832780DC8B0}" dt="2024-06-28T10:50:30.925" v="133" actId="20577"/>
          <ac:spMkLst>
            <pc:docMk/>
            <pc:sldMk cId="620330237" sldId="2145707318"/>
            <ac:spMk id="30" creationId="{1537CF13-9E9B-88AC-5163-630958FE46D9}"/>
          </ac:spMkLst>
        </pc:spChg>
        <pc:spChg chg="del">
          <ac:chgData name="WLODOWSKA, Karolina (NHS ENGLAND - T1510)" userId="91bcb57e-bfe9-4b3b-a5d4-21a939faba7e" providerId="ADAL" clId="{4C12F862-19D6-4D5A-92E0-5832780DC8B0}" dt="2024-06-28T10:50:21.088" v="126" actId="478"/>
          <ac:spMkLst>
            <pc:docMk/>
            <pc:sldMk cId="620330237" sldId="2145707318"/>
            <ac:spMk id="31" creationId="{EA2441E8-0DEF-5641-E943-EA9448C02E08}"/>
          </ac:spMkLst>
        </pc:spChg>
      </pc:sldChg>
      <pc:sldChg chg="modSp mod">
        <pc:chgData name="WLODOWSKA, Karolina (NHS ENGLAND - T1510)" userId="91bcb57e-bfe9-4b3b-a5d4-21a939faba7e" providerId="ADAL" clId="{4C12F862-19D6-4D5A-92E0-5832780DC8B0}" dt="2024-06-28T10:50:58.425" v="146" actId="20577"/>
        <pc:sldMkLst>
          <pc:docMk/>
          <pc:sldMk cId="3845545343" sldId="2145707320"/>
        </pc:sldMkLst>
        <pc:spChg chg="mod">
          <ac:chgData name="WLODOWSKA, Karolina (NHS ENGLAND - T1510)" userId="91bcb57e-bfe9-4b3b-a5d4-21a939faba7e" providerId="ADAL" clId="{4C12F862-19D6-4D5A-92E0-5832780DC8B0}" dt="2024-06-28T10:50:58.425" v="146" actId="20577"/>
          <ac:spMkLst>
            <pc:docMk/>
            <pc:sldMk cId="3845545343" sldId="2145707320"/>
            <ac:spMk id="2" creationId="{6407AF41-8BDC-7B18-97F9-FC8008D9B2A6}"/>
          </ac:spMkLst>
        </pc:spChg>
        <pc:spChg chg="mod">
          <ac:chgData name="WLODOWSKA, Karolina (NHS ENGLAND - T1510)" userId="91bcb57e-bfe9-4b3b-a5d4-21a939faba7e" providerId="ADAL" clId="{4C12F862-19D6-4D5A-92E0-5832780DC8B0}" dt="2024-06-28T10:50:49.137" v="144" actId="20577"/>
          <ac:spMkLst>
            <pc:docMk/>
            <pc:sldMk cId="3845545343" sldId="2145707320"/>
            <ac:spMk id="4" creationId="{C76F102A-582B-F983-9DF3-BF5A37BAE2B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19/07/2024</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19/07/2024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effectLst/>
              </a:rPr>
              <a:t>There are four different types of leave that you can apply for on Accent:</a:t>
            </a:r>
          </a:p>
          <a:p>
            <a:r>
              <a:rPr lang="en-GB" b="1" dirty="0">
                <a:effectLst/>
              </a:rPr>
              <a:t>“International”</a:t>
            </a:r>
            <a:r>
              <a:rPr lang="en-GB" dirty="0">
                <a:effectLst/>
              </a:rPr>
              <a:t> is for all international study leave requests.</a:t>
            </a:r>
          </a:p>
          <a:p>
            <a:r>
              <a:rPr lang="en-GB" b="1" dirty="0">
                <a:effectLst/>
              </a:rPr>
              <a:t>“Private” </a:t>
            </a:r>
            <a:r>
              <a:rPr lang="en-GB" dirty="0">
                <a:effectLst/>
              </a:rPr>
              <a:t>leave is for private exam revision, in the run-up to an exam. You can apply for a maximum of 5 Private leave days a year, and this comes out of your Discretionary entitlement. You cannot apply for expenses during Private leave, as this is for revision time only. If you are applying for an exam revision course for which you want to claim expenses, you need to use the leave type ‘Study’. </a:t>
            </a:r>
          </a:p>
          <a:p>
            <a:r>
              <a:rPr lang="en-GB" b="1" dirty="0">
                <a:effectLst/>
              </a:rPr>
              <a:t>“Exam” </a:t>
            </a:r>
            <a:r>
              <a:rPr lang="en-GB" dirty="0">
                <a:effectLst/>
              </a:rPr>
              <a:t>leave is for attending exams, and always comes out of your Curriculum requirement entitlement for exams which are required for your curriculum. For exams not required for the curriculum, these will come from your Discretionary entitlement.</a:t>
            </a:r>
          </a:p>
          <a:p>
            <a:r>
              <a:rPr lang="en-GB" b="1" dirty="0">
                <a:effectLst/>
              </a:rPr>
              <a:t>“Study” </a:t>
            </a:r>
            <a:r>
              <a:rPr lang="en-GB" dirty="0">
                <a:effectLst/>
              </a:rPr>
              <a:t>leave is for everything else.</a:t>
            </a:r>
          </a:p>
        </p:txBody>
      </p:sp>
      <p:sp>
        <p:nvSpPr>
          <p:cNvPr id="4" name="Slide Number Placeholder 3"/>
          <p:cNvSpPr>
            <a:spLocks noGrp="1"/>
          </p:cNvSpPr>
          <p:nvPr>
            <p:ph type="sldNum" sz="quarter" idx="5"/>
          </p:nvPr>
        </p:nvSpPr>
        <p:spPr/>
        <p:txBody>
          <a:bodyPr/>
          <a:lstStyle/>
          <a:p>
            <a:fld id="{9A4EC7EF-95E1-3D44-A982-BC7A3E9C617E}" type="slidenum">
              <a:rPr lang="en-GB" smtClean="0"/>
              <a:t>12</a:t>
            </a:fld>
            <a:endParaRPr lang="en-GB"/>
          </a:p>
        </p:txBody>
      </p:sp>
    </p:spTree>
    <p:extLst>
      <p:ext uri="{BB962C8B-B14F-4D97-AF65-F5344CB8AC3E}">
        <p14:creationId xmlns:p14="http://schemas.microsoft.com/office/powerpoint/2010/main" val="3049332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So as mentioned, NHS England will support the appropriate costs for your curriculum-required activities, including the course fees and any applicable travel, accommodation or food in line with NHS Terms &amp; Conditions of Service rates. But there is also funding available for [CLICK] Curricular support activities, which are activities that may support you achieving curriculum required competences, but aren’t required courses themselves, and [CLICK] Discretionary activities, which are activities that don’t directly relate to your curriculum, but support your overall development as a doctor, such as specialist interests, as long as you’re achieving your curriculum requirements. </a:t>
            </a:r>
            <a:r>
              <a:rPr lang="en-GB" i="0" dirty="0"/>
              <a:t>[CLICK]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Dentistry, the current budget is set at £600 for the academic year, calculated pro-rata based on your whole time equivalent (WTE). This cannot be transferred to the next academic year. </a:t>
            </a:r>
          </a:p>
          <a:p>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You continue to apply for your expenses through your employing Trust, who will reimburse you through your paycheck. Please remember that claims on Leave Manager are not paid automatically.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As a reminder, all expenses must be accompanied by a leave request on Accent. If you don’t need to claim a day of leave, you can enter 0 for the study leave days, but you must submit a request to be able to claim expenses.</a:t>
            </a:r>
            <a:endParaRPr lang="en-GB" dirty="0"/>
          </a:p>
          <a:p>
            <a:endParaRPr lang="en-GB" dirty="0"/>
          </a:p>
        </p:txBody>
      </p:sp>
    </p:spTree>
    <p:extLst>
      <p:ext uri="{BB962C8B-B14F-4D97-AF65-F5344CB8AC3E}">
        <p14:creationId xmlns:p14="http://schemas.microsoft.com/office/powerpoint/2010/main" val="1179010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do you claim expenses?</a:t>
            </a:r>
          </a:p>
          <a:p>
            <a:pPr marL="228600" indent="-228600">
              <a:buFont typeface="+mj-lt"/>
              <a:buAutoNum type="arabicPeriod"/>
            </a:pPr>
            <a:r>
              <a:rPr lang="en-GB" dirty="0"/>
              <a:t>Once the leave has taken place and the request has been approved on Accent, submit an expenses claim within 8 weeks of finishing leave, along with any relevant receipts in line with your local claims process: the local study leave coordinator for your Trust can help you with this.</a:t>
            </a:r>
          </a:p>
          <a:p>
            <a:pPr marL="228600" indent="-228600">
              <a:buFont typeface="+mj-lt"/>
              <a:buAutoNum type="arabicPeriod"/>
            </a:pPr>
            <a:r>
              <a:rPr lang="en-GB" dirty="0"/>
              <a:t>The local study leave coordinator for your Trust will cross-check your claim against what has been approved on Accent</a:t>
            </a:r>
          </a:p>
          <a:p>
            <a:pPr marL="228600" indent="-228600">
              <a:buFont typeface="+mj-lt"/>
              <a:buAutoNum type="arabicPeriod"/>
            </a:pPr>
            <a:r>
              <a:rPr lang="en-GB" dirty="0"/>
              <a:t>Assuming that everything is fine,</a:t>
            </a:r>
          </a:p>
          <a:p>
            <a:pPr marL="228600" indent="-228600">
              <a:buFont typeface="+mj-lt"/>
              <a:buAutoNum type="arabicPeriod"/>
            </a:pPr>
            <a:r>
              <a:rPr lang="en-GB" dirty="0"/>
              <a:t>Then the Coordinator will record the expenses as paid on Accent, and the claim is processed through your employer’s payroll.</a:t>
            </a:r>
          </a:p>
          <a:p>
            <a:pPr marL="228600" indent="-228600">
              <a:buFont typeface="+mj-lt"/>
              <a:buAutoNum type="arabicPeriod"/>
            </a:pPr>
            <a:r>
              <a:rPr lang="en-GB" dirty="0"/>
              <a:t>NHS England reimburses Trusts on a quarterly basis for expenses recorded on Accent.</a:t>
            </a:r>
          </a:p>
          <a:p>
            <a:pPr marL="228600" indent="-228600">
              <a:buFont typeface="+mj-lt"/>
              <a:buAutoNum type="arabicPeriod"/>
            </a:pPr>
            <a:r>
              <a:rPr lang="en-GB" dirty="0"/>
              <a:t>If your claim doesn’t match what was approved on Accent, either because expenses are missing or don’t cover what you’ve requested, you can discuss this with the Study Leave Coordinator at the Trust. </a:t>
            </a:r>
          </a:p>
          <a:p>
            <a:pPr marL="228600" indent="-228600">
              <a:buFont typeface="+mj-lt"/>
              <a:buAutoNum type="arabicPeriod"/>
            </a:pPr>
            <a:r>
              <a:rPr lang="en-GB" dirty="0"/>
              <a:t>They will review the discrepancy and, depending on the situation or the discrepancy, they may seek further advice from our team.</a:t>
            </a:r>
          </a:p>
          <a:p>
            <a:pPr marL="228600" indent="-228600">
              <a:buFont typeface="+mj-lt"/>
              <a:buAutoNum type="arabicPeriod"/>
            </a:pPr>
            <a:r>
              <a:rPr lang="en-GB" dirty="0"/>
              <a:t>Your Trust can then proceed with processing your claim</a:t>
            </a:r>
          </a:p>
          <a:p>
            <a:r>
              <a:rPr lang="en-GB" dirty="0"/>
              <a:t>If you have any queries relating to the reimbursement process or progress of a submitted claim or payment, please contact your local Study Leave Coordinator at the Trust. Not submitting your expenses on Accent early can cause a significant delay: if you are having any issues requesting your leave on Accent, or you realise that you need to add or update expenses on an existing application, please contact the Trust coordinator as early as possible.</a:t>
            </a:r>
          </a:p>
        </p:txBody>
      </p:sp>
    </p:spTree>
    <p:extLst>
      <p:ext uri="{BB962C8B-B14F-4D97-AF65-F5344CB8AC3E}">
        <p14:creationId xmlns:p14="http://schemas.microsoft.com/office/powerpoint/2010/main" val="460962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Although we support your study leave expenses, we don’t expect you to secure all your training courses yourself. Your School and training programme, working alongside NHS England, are constantly looking to procure and run more courses in-house, so that you a) don’t have to travel elsewhere in the country, and b) need to pay for courses and then wait to be reimbursed. This also means that we can source the best courses directly from the providers, which reduces the cost for those courses and means more discretionary funding is available for you to use!</a:t>
            </a:r>
          </a:p>
          <a:p>
            <a:endParaRPr lang="en-GB" dirty="0"/>
          </a:p>
        </p:txBody>
      </p:sp>
    </p:spTree>
    <p:extLst>
      <p:ext uri="{BB962C8B-B14F-4D97-AF65-F5344CB8AC3E}">
        <p14:creationId xmlns:p14="http://schemas.microsoft.com/office/powerpoint/2010/main" val="1910909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mentioned earlier Study Leave Coordinators at the Trust are your key local contacts, especially for queries specific to your Trust. Contact details for all Study Leave Coordinators can be found on our website. </a:t>
            </a:r>
          </a:p>
          <a:p>
            <a:r>
              <a:rPr lang="en-GB" dirty="0"/>
              <a:t>We also have a wide range of resources on our website, but we’re here to support you, so please do get in touch if needed. As mentioned previously, the earlier you let us know you’re having an issue, the easier it is for us to fix it.</a:t>
            </a:r>
          </a:p>
          <a:p>
            <a:endParaRPr lang="en-GB" dirty="0"/>
          </a:p>
        </p:txBody>
      </p:sp>
    </p:spTree>
    <p:extLst>
      <p:ext uri="{BB962C8B-B14F-4D97-AF65-F5344CB8AC3E}">
        <p14:creationId xmlns:p14="http://schemas.microsoft.com/office/powerpoint/2010/main" val="3069514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you’re not sure how to apply for leave, we have several guidance documents, FAQs and training videos to help guide you through certain aspects of Leave Manager. The videos that are available now on the NHS Learning Hub guide you through the process of submitting a leave application from start to finish. It also shows you how to submit expenses with your leave request. We also have a short video on our website summarising the whole study leave process. </a:t>
            </a:r>
          </a:p>
        </p:txBody>
      </p:sp>
    </p:spTree>
    <p:extLst>
      <p:ext uri="{BB962C8B-B14F-4D97-AF65-F5344CB8AC3E}">
        <p14:creationId xmlns:p14="http://schemas.microsoft.com/office/powerpoint/2010/main" val="1916892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I’ll give you a brief introduction to Accent Course Manager.</a:t>
            </a:r>
          </a:p>
          <a:p>
            <a:r>
              <a:rPr lang="en-GB" dirty="0"/>
              <a:t>Course Manager is our course booking system; it’s used by learners across the region, as well as consultants, to book places on courses, conferences and meetings run by NHS England East Midlands as well as other regions.</a:t>
            </a:r>
          </a:p>
          <a:p>
            <a:r>
              <a:rPr lang="en-GB" dirty="0"/>
              <a:t>Now it’s currently a separate system, so once you’ve booked onto a course on Course Manager, make sure you submit a leave request for it as well on Leave Manager. </a:t>
            </a:r>
            <a:r>
              <a:rPr lang="en-GB" u="none" dirty="0"/>
              <a:t>Remember, it’s only for events run by NHS England, so you won’t find college courses on there unless we’re running them.</a:t>
            </a:r>
          </a:p>
        </p:txBody>
      </p:sp>
    </p:spTree>
    <p:extLst>
      <p:ext uri="{BB962C8B-B14F-4D97-AF65-F5344CB8AC3E}">
        <p14:creationId xmlns:p14="http://schemas.microsoft.com/office/powerpoint/2010/main" val="1187144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good about Course Manager?</a:t>
            </a:r>
          </a:p>
          <a:p>
            <a:r>
              <a:rPr lang="en-GB" dirty="0"/>
              <a:t>Well, like Leave Manager, you only need to register once, and it stays with you throughout your training with NHS England. Because it retains your personal details, you don’t need to provide these every time you book onto a course; you just find the event you want to attend and apply for a place.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includes an online evaluation system, so you can provide feedback on what was good and bad about the event. [CLICK]</a:t>
            </a:r>
          </a:p>
          <a:p>
            <a:r>
              <a:rPr lang="en-GB" dirty="0"/>
              <a:t>Once you’ve completed the evaluation, your certificate gets released to you. And not by email, so you have to find the email again when you want to add it to your portfolio, but it has a section which stores all of your certificates, so they’re available to you at any time, all in one place. [CLICK]</a:t>
            </a:r>
          </a:p>
          <a:p>
            <a:r>
              <a:rPr lang="en-GB" dirty="0"/>
              <a:t>Finally, it’s a self-contained system; we can quickly add events to Course Manager, and you can find them and book on at any time. You don’t need to email anyone to book your place, and we don’t need to manually email you evaluations or certificates after the event; [CLICK] this means we have more time to support you with queries that actually </a:t>
            </a:r>
            <a:r>
              <a:rPr lang="en-GB" u="sng" dirty="0"/>
              <a:t>need</a:t>
            </a:r>
            <a:r>
              <a:rPr lang="en-GB" u="none" dirty="0"/>
              <a:t> a human response!</a:t>
            </a:r>
            <a:r>
              <a:rPr lang="en-GB" dirty="0"/>
              <a:t> </a:t>
            </a:r>
          </a:p>
          <a:p>
            <a:endParaRPr lang="en-GB" dirty="0"/>
          </a:p>
        </p:txBody>
      </p:sp>
    </p:spTree>
    <p:extLst>
      <p:ext uri="{BB962C8B-B14F-4D97-AF65-F5344CB8AC3E}">
        <p14:creationId xmlns:p14="http://schemas.microsoft.com/office/powerpoint/2010/main" val="3521035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a whole team supporting Course Manager, among other things; if you have any queries, you can contact your named administrator directly (who has probably emailed you about upcoming courses or events), or you can email the team directly using the email address on screen. This is monitored by the whole team, so if your admin contact isn’t available, it can usually be picked up by someone else in the team.</a:t>
            </a:r>
          </a:p>
          <a:p>
            <a:endParaRPr lang="en-GB" dirty="0"/>
          </a:p>
        </p:txBody>
      </p:sp>
    </p:spTree>
    <p:extLst>
      <p:ext uri="{BB962C8B-B14F-4D97-AF65-F5344CB8AC3E}">
        <p14:creationId xmlns:p14="http://schemas.microsoft.com/office/powerpoint/2010/main" val="195974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should you take away from this. [CLICK]</a:t>
            </a:r>
          </a:p>
          <a:p>
            <a:r>
              <a:rPr lang="en-GB" dirty="0"/>
              <a:t>The online Leave Manager system is available at any time, so no matter where you’re currently training in the East Midlands or where you’re rotating to next, you can apply for study leave. The system will take care of getting approval for you, so you don’t need to email forms or take paper copies around the region to get physical signatures. [Click]</a:t>
            </a:r>
          </a:p>
          <a:p>
            <a:r>
              <a:rPr lang="en-GB" dirty="0"/>
              <a:t>NHS England will support funding for activities that are required parts of your curriculum, as well as for appropriate discretionary and extra-curricular requests. [CLICK]</a:t>
            </a:r>
          </a:p>
          <a:p>
            <a:r>
              <a:rPr lang="en-GB" dirty="0"/>
              <a:t>There is a budget of £600, but you can request a budget increase.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order to claim those expenses, you must make sure that you include these expenses with your leave application. We encourage you to review our online Study Leave Policy, which has further guidance about how to Add expenses to your leave request, as well as applicable rates and other things to be aware of. [CLICK]</a:t>
            </a:r>
          </a:p>
          <a:p>
            <a:r>
              <a:rPr lang="en-GB" dirty="0"/>
              <a:t>Finally, if you’re struggling, please ask for support sooner rather than later. You get your issues resolved earlier, and it’s easier for you and everyone involved than trying to address things retrospectively, so please contact us if you’re having any issues.</a:t>
            </a:r>
          </a:p>
          <a:p>
            <a:endParaRPr lang="en-GB" dirty="0"/>
          </a:p>
        </p:txBody>
      </p:sp>
    </p:spTree>
    <p:extLst>
      <p:ext uri="{BB962C8B-B14F-4D97-AF65-F5344CB8AC3E}">
        <p14:creationId xmlns:p14="http://schemas.microsoft.com/office/powerpoint/2010/main" val="63807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a few terms that you’ll hear and see to refer to our organisation, so I’m going to quickly cover them. Over 2022-23, NHS England merged with other NHS organisations, with Health Education England, or HEE, joining on 1 April 2023. You may notice that our contact emails still have HEE in them – we will be moving over to NHS.net addresses later this year, but we’ll communicate to everyone about that when we know more.</a:t>
            </a:r>
          </a:p>
          <a:p>
            <a:r>
              <a:rPr lang="en-GB" dirty="0"/>
              <a:t>You may also notice our website says East Midlands Deanery or have heard people refer to “the Deanery”. This was the organisation that supported study leave in this region until 2013, at which point it became part of Health Education England, which is now part of NHS England.</a:t>
            </a:r>
          </a:p>
          <a:p>
            <a:r>
              <a:rPr lang="en-GB" dirty="0"/>
              <a:t>So, all these terms refer to us, but the current name for our organisation is NHS England, and that’s the name we’ll be using in this induction.</a:t>
            </a:r>
          </a:p>
        </p:txBody>
      </p:sp>
      <p:sp>
        <p:nvSpPr>
          <p:cNvPr id="4" name="Slide Number Placeholder 3"/>
          <p:cNvSpPr>
            <a:spLocks noGrp="1"/>
          </p:cNvSpPr>
          <p:nvPr>
            <p:ph type="sldNum" sz="quarter" idx="5"/>
          </p:nvPr>
        </p:nvSpPr>
        <p:spPr/>
        <p:txBody>
          <a:bodyPr/>
          <a:lstStyle/>
          <a:p>
            <a:fld id="{9A4EC7EF-95E1-3D44-A982-BC7A3E9C617E}" type="slidenum">
              <a:rPr lang="en-GB" smtClean="0"/>
              <a:t>2</a:t>
            </a:fld>
            <a:endParaRPr lang="en-GB"/>
          </a:p>
        </p:txBody>
      </p:sp>
    </p:spTree>
    <p:extLst>
      <p:ext uri="{BB962C8B-B14F-4D97-AF65-F5344CB8AC3E}">
        <p14:creationId xmlns:p14="http://schemas.microsoft.com/office/powerpoint/2010/main" val="3325250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to recap with a short summary video, please visit the link on screen. </a:t>
            </a:r>
          </a:p>
        </p:txBody>
      </p:sp>
      <p:sp>
        <p:nvSpPr>
          <p:cNvPr id="4" name="Slide Number Placeholder 3"/>
          <p:cNvSpPr>
            <a:spLocks noGrp="1"/>
          </p:cNvSpPr>
          <p:nvPr>
            <p:ph type="sldNum" sz="quarter" idx="5"/>
          </p:nvPr>
        </p:nvSpPr>
        <p:spPr/>
        <p:txBody>
          <a:bodyPr/>
          <a:lstStyle/>
          <a:p>
            <a:fld id="{9A4EC7EF-95E1-3D44-A982-BC7A3E9C617E}" type="slidenum">
              <a:rPr lang="en-GB" smtClean="0"/>
              <a:t>26</a:t>
            </a:fld>
            <a:endParaRPr lang="en-GB"/>
          </a:p>
        </p:txBody>
      </p:sp>
    </p:spTree>
    <p:extLst>
      <p:ext uri="{BB962C8B-B14F-4D97-AF65-F5344CB8AC3E}">
        <p14:creationId xmlns:p14="http://schemas.microsoft.com/office/powerpoint/2010/main" val="2426923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your time.</a:t>
            </a:r>
          </a:p>
        </p:txBody>
      </p:sp>
      <p:sp>
        <p:nvSpPr>
          <p:cNvPr id="4" name="Slide Number Placeholder 3"/>
          <p:cNvSpPr>
            <a:spLocks noGrp="1"/>
          </p:cNvSpPr>
          <p:nvPr>
            <p:ph type="sldNum" sz="quarter" idx="5"/>
          </p:nvPr>
        </p:nvSpPr>
        <p:spPr/>
        <p:txBody>
          <a:bodyPr/>
          <a:lstStyle/>
          <a:p>
            <a:fld id="{9A4EC7EF-95E1-3D44-A982-BC7A3E9C617E}" type="slidenum">
              <a:rPr lang="en-GB" smtClean="0"/>
              <a:t>27</a:t>
            </a:fld>
            <a:endParaRPr lang="en-GB"/>
          </a:p>
        </p:txBody>
      </p:sp>
    </p:spTree>
    <p:extLst>
      <p:ext uri="{BB962C8B-B14F-4D97-AF65-F5344CB8AC3E}">
        <p14:creationId xmlns:p14="http://schemas.microsoft.com/office/powerpoint/2010/main" val="274151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induction, we’ll cover an overview of Accent Leave Manager, how to request study leave, how to get your expenses reimbursed, how to get help, and Accent Course Manager.</a:t>
            </a:r>
          </a:p>
        </p:txBody>
      </p:sp>
      <p:sp>
        <p:nvSpPr>
          <p:cNvPr id="4" name="Slide Number Placeholder 3"/>
          <p:cNvSpPr>
            <a:spLocks noGrp="1"/>
          </p:cNvSpPr>
          <p:nvPr>
            <p:ph type="sldNum" sz="quarter" idx="5"/>
          </p:nvPr>
        </p:nvSpPr>
        <p:spPr/>
        <p:txBody>
          <a:bodyPr/>
          <a:lstStyle/>
          <a:p>
            <a:fld id="{9A4EC7EF-95E1-3D44-A982-BC7A3E9C617E}" type="slidenum">
              <a:rPr lang="en-GB" smtClean="0"/>
              <a:t>3</a:t>
            </a:fld>
            <a:endParaRPr lang="en-GB"/>
          </a:p>
        </p:txBody>
      </p:sp>
    </p:spTree>
    <p:extLst>
      <p:ext uri="{BB962C8B-B14F-4D97-AF65-F5344CB8AC3E}">
        <p14:creationId xmlns:p14="http://schemas.microsoft.com/office/powerpoint/2010/main" val="89599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In the East Midlands we use an online application system called Accent Leave Manager. The advantages of using an online system is that everything’s set up for you; your rota coordinators and TPDs are set up as approvers for all your posts no matter where you are in the region, and can approve your leave by simply logging into their own accounts.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Everyone on a formal NHS England training programme in the East Midlands is automatically given access. If you missed the activation email, or you were previously on an East Midlands training programme and have forgotten your password, use the Forgotten Password link on the homepage. Your email address will be the one you have registered with NHS England for your training, which will be the same one you use for TIS Self-Service.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Leave Manager system is used by all of you across East Midlands programmes, and in all hospitals, so you should have the same experience no matter where you rotate. The same system is now also being rolled out across the country, meaning all NHS England local offices will soon be using Accent Leave Manager for study leave management. [CLICK]</a:t>
            </a:r>
          </a:p>
          <a:p>
            <a:r>
              <a:rPr lang="en-GB" dirty="0"/>
              <a:t>The study leave year runs in line with the standard training year of September to September. This means that if you start or finish training part-way through the year, go Out of Programme, or work less than full-time, you receive a pro-rata entitlement of study leave days, just like with annual leave. [CLICK]</a:t>
            </a:r>
          </a:p>
          <a:p>
            <a:r>
              <a:rPr lang="en-GB" dirty="0"/>
              <a:t>There’s also a list of activities built into the system that have been agreed by your TPDs; I’ll cover this in more detail later. [CLICK]</a:t>
            </a:r>
          </a:p>
        </p:txBody>
      </p:sp>
    </p:spTree>
    <p:extLst>
      <p:ext uri="{BB962C8B-B14F-4D97-AF65-F5344CB8AC3E}">
        <p14:creationId xmlns:p14="http://schemas.microsoft.com/office/powerpoint/2010/main" val="77789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Leave Manager works on the concept of entitlements. These are split into curriculum required and discretionary days; </a:t>
            </a:r>
            <a:r>
              <a:rPr lang="en-US" sz="1200" b="0" i="0" u="none" strike="noStrike" kern="1200" baseline="0" dirty="0">
                <a:solidFill>
                  <a:schemeClr val="tx1"/>
                </a:solidFill>
                <a:latin typeface="+mn-lt"/>
                <a:ea typeface="+mn-ea"/>
                <a:cs typeface="+mn-cs"/>
              </a:rPr>
              <a:t>[CLICK]</a:t>
            </a:r>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Curriculum required activities are usually activities run by either your School, or by NHS England, which this will include locally delivered teaching such as weekly afternoon teaching, monthly regional teaching, and any protected teaching time within job plans. The entitlement also includes exams which are required for the curriculum[CLICK]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Discretionary leave covers everything else; any activities not on the pre-approved, curriculum requirement list,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as well as private leave for exam revision. [CLICK] It also includes what we call Curricular Support activities which support Curricular competences but are not themselves required – such as certain exam revision courses, or courses that develop skills required for your curriculum but which you could also achieve in normal training.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You can check your entitlements at any time by going to the My Entitlements section of your account. [CLICK] Leave Manager will only allow you to submit leave applications up to your remaining entitlement, so it’s important to plan what you need study leave for early in the year.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Study </a:t>
            </a:r>
            <a:r>
              <a:rPr lang="en-US" sz="1200" b="0" i="0" u="none" strike="noStrike" kern="1200" baseline="0" dirty="0">
                <a:solidFill>
                  <a:schemeClr val="tx1"/>
                </a:solidFill>
                <a:latin typeface="+mn-lt"/>
                <a:ea typeface="+mn-ea"/>
                <a:cs typeface="+mn-cs"/>
              </a:rPr>
              <a:t>leave days are pro-rata; if you train less than full time, start or finish training part-way through the year, or go out of programme for any reason, this will affect your entitlement for that year. Your entitlements to study leave are set by your TPDs annually, but there is flexibility, with the approval of your TPD, to amend your split of curriculum required vs discretionary days – if you feel that your split doesn’t reflect your needs for the year, please discuss this with your TPD. </a:t>
            </a:r>
            <a:endParaRPr lang="en-GB" dirty="0"/>
          </a:p>
          <a:p>
            <a:endParaRPr lang="en-GB" dirty="0"/>
          </a:p>
        </p:txBody>
      </p:sp>
    </p:spTree>
    <p:extLst>
      <p:ext uri="{BB962C8B-B14F-4D97-AF65-F5344CB8AC3E}">
        <p14:creationId xmlns:p14="http://schemas.microsoft.com/office/powerpoint/2010/main" val="163320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NHS England is committed to supporting you with study leave time and expenses for activities that directly support your curriculum requirements.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As I mentioned before, your TPDs have provided a list of activities which are requirements for your curriculum, which can include courses, and exams. </a:t>
            </a:r>
            <a:r>
              <a:rPr lang="en-GB" i="0" dirty="0"/>
              <a:t>[CLICK] </a:t>
            </a:r>
            <a:r>
              <a:rPr lang="en-GB" dirty="0"/>
              <a:t>These can be applied for with only approval from your rota coordinator, JDA, or local equivalent.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When you apply for an activity, Leave Manager does all the calculating for you, so you don’t need to remember which courses are curriculum required or discretionary.</a:t>
            </a:r>
            <a:r>
              <a:rPr lang="en-GB" i="0" dirty="0"/>
              <a:t> [CLICK]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Your TPDs have also included some suggested activities that support you demonstrating curriculum-required competences, but which could be achieved in other ways (known as curricular support activities). Both curriculum activities and curricular support activities can be seen in the drop-down list on Leave Manager when you apply.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Discretionary activities can be applied for by checking the box that indicates the event is not on the approved list </a:t>
            </a:r>
            <a:r>
              <a:rPr lang="en-GB" sz="1200" kern="1200" dirty="0">
                <a:solidFill>
                  <a:schemeClr val="tx1"/>
                </a:solidFill>
                <a:effectLst/>
                <a:latin typeface="+mn-lt"/>
                <a:ea typeface="+mn-ea"/>
                <a:cs typeface="+mn-cs"/>
              </a:rPr>
              <a:t>and either select the appropriate activity from the new drop-down menu, or manually type in the name of the activity that you wish to attend. </a:t>
            </a:r>
            <a:r>
              <a:rPr lang="en-GB" i="0" dirty="0"/>
              <a:t>[CLICK]</a:t>
            </a: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curricular or curricular support activities, only the approval from your rota approver is required. For discretionary activities, your TPD will also be included in the approval chain.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full list of the activities can be found on our website. </a:t>
            </a:r>
            <a:endParaRPr lang="en-GB" dirty="0"/>
          </a:p>
          <a:p>
            <a:endParaRPr lang="en-GB" dirty="0"/>
          </a:p>
        </p:txBody>
      </p:sp>
    </p:spTree>
    <p:extLst>
      <p:ext uri="{BB962C8B-B14F-4D97-AF65-F5344CB8AC3E}">
        <p14:creationId xmlns:p14="http://schemas.microsoft.com/office/powerpoint/2010/main" val="112150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Let’s walk through the leave approval process in Leave Manager </a:t>
            </a:r>
          </a:p>
          <a:p>
            <a:r>
              <a:rPr lang="en-GB" b="0" dirty="0"/>
              <a:t>1. You submit your leave request on Leave Manager, including an estimate for your expenses, if there are any. These estimated expenses don’t be </a:t>
            </a:r>
            <a:r>
              <a:rPr lang="en-GB" b="1" dirty="0"/>
              <a:t>precise but should cover what you expect to spend</a:t>
            </a:r>
            <a:r>
              <a:rPr lang="en-GB" b="0" dirty="0"/>
              <a:t>.</a:t>
            </a:r>
          </a:p>
          <a:p>
            <a:pPr marL="0" indent="0">
              <a:buFont typeface="+mj-lt"/>
              <a:buNone/>
            </a:pPr>
            <a:r>
              <a:rPr lang="en-GB" b="0" dirty="0"/>
              <a:t>2. This request is automatically directed to the appropriate rota coordinator based on your post number. </a:t>
            </a:r>
          </a:p>
          <a:p>
            <a:pPr marL="0" indent="0">
              <a:buFont typeface="+mj-lt"/>
              <a:buNone/>
            </a:pPr>
            <a:r>
              <a:rPr lang="en-GB" b="0" dirty="0"/>
              <a:t>You can also see who has approved your request, and whose approval is still pending, on your leave request at any time by opening the request in the My Applications section of your account and scrolling down to the Approval Chain section.</a:t>
            </a:r>
          </a:p>
          <a:p>
            <a:pPr marL="0" indent="0">
              <a:buFont typeface="+mj-lt"/>
              <a:buNone/>
            </a:pPr>
            <a:r>
              <a:rPr lang="en-GB" b="0" dirty="0"/>
              <a:t>3. The rota coordinator will receive an email notification of your request.</a:t>
            </a:r>
          </a:p>
          <a:p>
            <a:pPr marL="0" indent="0">
              <a:buFont typeface="+mj-lt"/>
              <a:buNone/>
            </a:pPr>
            <a:r>
              <a:rPr lang="en-GB" b="0" dirty="0"/>
              <a:t>4. If the rota coordinator rejects the request for any reason, then Leave Manager will email you to confirm this, along with the reason given by the approver. </a:t>
            </a:r>
          </a:p>
          <a:p>
            <a:pPr marL="0" indent="0">
              <a:buFont typeface="+mj-lt"/>
              <a:buNone/>
            </a:pPr>
            <a:r>
              <a:rPr lang="en-GB" b="0" dirty="0"/>
              <a:t>5. Assuming that everything is fine with the leave request and the rota coordinator authorises the request, then it progresses to the next stage. </a:t>
            </a:r>
          </a:p>
          <a:p>
            <a:pPr marL="0" indent="0">
              <a:buFont typeface="+mj-lt"/>
              <a:buNone/>
            </a:pPr>
            <a:r>
              <a:rPr lang="en-GB" b="0" dirty="0"/>
              <a:t>6. If you have applied for a Curriculum Required or Curricular Support activity, then that’s it – Leave Manager will email you, and the approvers for reference, to confirm that the request has been approved. If you have applied for a Discretionary activity or an International activity, then the application will progress to the TPD. Again, if the application is approved or rejected, you will receive an email notification from the system.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Leave Manager doesn’t offer the option for you to just change your request after it’s submitted; this is to help prevent confusion over rotas and spending. You </a:t>
            </a:r>
            <a:r>
              <a:rPr lang="en-GB" b="1" dirty="0"/>
              <a:t>can</a:t>
            </a:r>
            <a:r>
              <a:rPr lang="en-GB" b="0" dirty="0"/>
              <a:t> submit a cancellation for your leave request, but this isn’t always necessary. As we suggest on our website, if it’s just that you need to add or amend your expenses or the number of days, you can contact our team and we’ll update your application for you. However, if there is a change in dates or the activity details, a new application needs to be submitted as these details cannot be changed once the application is submitted.</a:t>
            </a:r>
          </a:p>
        </p:txBody>
      </p:sp>
    </p:spTree>
    <p:extLst>
      <p:ext uri="{BB962C8B-B14F-4D97-AF65-F5344CB8AC3E}">
        <p14:creationId xmlns:p14="http://schemas.microsoft.com/office/powerpoint/2010/main" val="274604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summary of the approval chains you can expect to see on Leave Manager, depending on the application you submit. </a:t>
            </a:r>
          </a:p>
          <a:p>
            <a:r>
              <a:rPr lang="en-GB" dirty="0"/>
              <a:t>Apart from the ones we have already discussed, for international leave, you will see that approval from the Associate Postgraduate Dean is required. </a:t>
            </a:r>
          </a:p>
        </p:txBody>
      </p:sp>
      <p:sp>
        <p:nvSpPr>
          <p:cNvPr id="4" name="Slide Number Placeholder 3"/>
          <p:cNvSpPr>
            <a:spLocks noGrp="1"/>
          </p:cNvSpPr>
          <p:nvPr>
            <p:ph type="sldNum" sz="quarter" idx="5"/>
          </p:nvPr>
        </p:nvSpPr>
        <p:spPr/>
        <p:txBody>
          <a:bodyPr/>
          <a:lstStyle/>
          <a:p>
            <a:fld id="{9A4EC7EF-95E1-3D44-A982-BC7A3E9C617E}" type="slidenum">
              <a:rPr lang="en-GB" smtClean="0"/>
              <a:t>10</a:t>
            </a:fld>
            <a:endParaRPr lang="en-GB"/>
          </a:p>
        </p:txBody>
      </p:sp>
    </p:spTree>
    <p:extLst>
      <p:ext uri="{BB962C8B-B14F-4D97-AF65-F5344CB8AC3E}">
        <p14:creationId xmlns:p14="http://schemas.microsoft.com/office/powerpoint/2010/main" val="4037888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feel that your budget is not sufficient for the training year for any essential activities, you can apply for a budget increase.</a:t>
            </a:r>
          </a:p>
          <a:p>
            <a:r>
              <a:rPr lang="en-GB" dirty="0"/>
              <a:t>The request form can be found on our website under Dental guidance. Once you submit the request is it then reviewed by the School to ensure the educational appropriateness and value for money. If you request is approved, you will receive an email notification for this and your budget will be updated on Leave Manager.</a:t>
            </a:r>
          </a:p>
        </p:txBody>
      </p:sp>
      <p:sp>
        <p:nvSpPr>
          <p:cNvPr id="4" name="Slide Number Placeholder 3"/>
          <p:cNvSpPr>
            <a:spLocks noGrp="1"/>
          </p:cNvSpPr>
          <p:nvPr>
            <p:ph type="sldNum" sz="quarter" idx="5"/>
          </p:nvPr>
        </p:nvSpPr>
        <p:spPr/>
        <p:txBody>
          <a:bodyPr/>
          <a:lstStyle/>
          <a:p>
            <a:fld id="{9A4EC7EF-95E1-3D44-A982-BC7A3E9C617E}" type="slidenum">
              <a:rPr lang="en-GB" smtClean="0"/>
              <a:t>11</a:t>
            </a:fld>
            <a:endParaRPr lang="en-GB"/>
          </a:p>
        </p:txBody>
      </p:sp>
    </p:spTree>
    <p:extLst>
      <p:ext uri="{BB962C8B-B14F-4D97-AF65-F5344CB8AC3E}">
        <p14:creationId xmlns:p14="http://schemas.microsoft.com/office/powerpoint/2010/main" val="1952163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content, basic text one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2F244FF8-F4E4-0514-77D0-8D8D69F933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Grid Boxes, Titles 2UP +Intro ">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290349"/>
            <a:ext cx="3564000" cy="3764374"/>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66871"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290349"/>
            <a:ext cx="3564000" cy="3764372"/>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8259249"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4" name="Content Placeholder 3">
            <a:extLst>
              <a:ext uri="{FF2B5EF4-FFF2-40B4-BE49-F238E27FC236}">
                <a16:creationId xmlns:a16="http://schemas.microsoft.com/office/drawing/2014/main" id="{F17D3740-0A11-F14D-A939-98CD3587271B}"/>
              </a:ext>
            </a:extLst>
          </p:cNvPr>
          <p:cNvSpPr>
            <a:spLocks noGrp="1"/>
          </p:cNvSpPr>
          <p:nvPr>
            <p:ph sz="quarter" idx="4294967295" hasCustomPrompt="1"/>
          </p:nvPr>
        </p:nvSpPr>
        <p:spPr>
          <a:xfrm>
            <a:off x="432000" y="1285014"/>
            <a:ext cx="3564001" cy="4769711"/>
          </a:xfrm>
        </p:spPr>
        <p:txBody>
          <a:bodyPr lIns="0" tIns="0" rIns="0" bIns="0"/>
          <a:lstStyle>
            <a:lvl1pPr marL="0" indent="0">
              <a:buNone/>
              <a:defRPr sz="2200"/>
            </a:lvl1pPr>
          </a:lstStyle>
          <a:p>
            <a:r>
              <a:rPr lang="en-GB" dirty="0"/>
              <a:t>Intro summary text goes here</a:t>
            </a:r>
          </a:p>
        </p:txBody>
      </p:sp>
      <p:sp>
        <p:nvSpPr>
          <p:cNvPr id="15" name="Title 1">
            <a:extLst>
              <a:ext uri="{FF2B5EF4-FFF2-40B4-BE49-F238E27FC236}">
                <a16:creationId xmlns:a16="http://schemas.microsoft.com/office/drawing/2014/main" id="{95347A23-4C56-A54D-96A3-4993B860662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17" name="Text Placeholder 2">
            <a:extLst>
              <a:ext uri="{FF2B5EF4-FFF2-40B4-BE49-F238E27FC236}">
                <a16:creationId xmlns:a16="http://schemas.microsoft.com/office/drawing/2014/main" id="{721EFD07-C8A5-7845-9A8E-928B94195A0F}"/>
              </a:ext>
            </a:extLst>
          </p:cNvPr>
          <p:cNvSpPr>
            <a:spLocks noGrp="1"/>
          </p:cNvSpPr>
          <p:nvPr>
            <p:ph type="body" sz="quarter" idx="18" hasCustomPrompt="1"/>
          </p:nvPr>
        </p:nvSpPr>
        <p:spPr>
          <a:xfrm>
            <a:off x="4474871" y="142623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8" name="Text Placeholder 2">
            <a:extLst>
              <a:ext uri="{FF2B5EF4-FFF2-40B4-BE49-F238E27FC236}">
                <a16:creationId xmlns:a16="http://schemas.microsoft.com/office/drawing/2014/main" id="{6076541C-26A7-7147-BAC1-5A229E7C0E3C}"/>
              </a:ext>
            </a:extLst>
          </p:cNvPr>
          <p:cNvSpPr>
            <a:spLocks noGrp="1"/>
          </p:cNvSpPr>
          <p:nvPr>
            <p:ph type="body" sz="quarter" idx="19" hasCustomPrompt="1"/>
          </p:nvPr>
        </p:nvSpPr>
        <p:spPr>
          <a:xfrm>
            <a:off x="8367249" y="1426237"/>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16" name="Straight Connector 15">
            <a:extLst>
              <a:ext uri="{FF2B5EF4-FFF2-40B4-BE49-F238E27FC236}">
                <a16:creationId xmlns:a16="http://schemas.microsoft.com/office/drawing/2014/main" id="{D3FF391A-F0C8-2846-A025-06D92CB6CD43}"/>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626D58-3C16-8648-D845-A7F5213188C7}"/>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79675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Grid boxes, Titles 3UP">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FDBDDA74-8B33-8B4B-9B25-993D2BE7C7F1}"/>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4" name="!!Rectangle1">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412708"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ubheading1">
            <a:extLst>
              <a:ext uri="{FF2B5EF4-FFF2-40B4-BE49-F238E27FC236}">
                <a16:creationId xmlns:a16="http://schemas.microsoft.com/office/drawing/2014/main" id="{145D2B57-B97B-B347-9DEB-D5C1AC753AE7}"/>
              </a:ext>
            </a:extLst>
          </p:cNvPr>
          <p:cNvSpPr>
            <a:spLocks noGrp="1"/>
          </p:cNvSpPr>
          <p:nvPr>
            <p:ph type="body" sz="quarter" idx="18" hasCustomPrompt="1"/>
          </p:nvPr>
        </p:nvSpPr>
        <p:spPr>
          <a:xfrm>
            <a:off x="520708"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8" name="!!Text1">
            <a:extLst>
              <a:ext uri="{FF2B5EF4-FFF2-40B4-BE49-F238E27FC236}">
                <a16:creationId xmlns:a16="http://schemas.microsoft.com/office/drawing/2014/main" id="{47286FFC-BD82-6E40-BA0C-B1C0F7127A99}"/>
              </a:ext>
            </a:extLst>
          </p:cNvPr>
          <p:cNvSpPr>
            <a:spLocks noGrp="1"/>
          </p:cNvSpPr>
          <p:nvPr>
            <p:ph type="body" sz="quarter" idx="13"/>
          </p:nvPr>
        </p:nvSpPr>
        <p:spPr>
          <a:xfrm>
            <a:off x="412708"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2">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ubheading2">
            <a:extLst>
              <a:ext uri="{FF2B5EF4-FFF2-40B4-BE49-F238E27FC236}">
                <a16:creationId xmlns:a16="http://schemas.microsoft.com/office/drawing/2014/main" id="{53DD1D30-BF5F-3F4D-A1DE-F7778CA7ED96}"/>
              </a:ext>
            </a:extLst>
          </p:cNvPr>
          <p:cNvSpPr>
            <a:spLocks noGrp="1"/>
          </p:cNvSpPr>
          <p:nvPr>
            <p:ph type="body" sz="quarter" idx="19" hasCustomPrompt="1"/>
          </p:nvPr>
        </p:nvSpPr>
        <p:spPr>
          <a:xfrm>
            <a:off x="4474871"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2">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3">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ubheading3">
            <a:extLst>
              <a:ext uri="{FF2B5EF4-FFF2-40B4-BE49-F238E27FC236}">
                <a16:creationId xmlns:a16="http://schemas.microsoft.com/office/drawing/2014/main" id="{0D443938-DE7C-934D-A74E-737FAD8DA310}"/>
              </a:ext>
            </a:extLst>
          </p:cNvPr>
          <p:cNvSpPr>
            <a:spLocks noGrp="1"/>
          </p:cNvSpPr>
          <p:nvPr>
            <p:ph type="body" sz="quarter" idx="20" hasCustomPrompt="1"/>
          </p:nvPr>
        </p:nvSpPr>
        <p:spPr>
          <a:xfrm>
            <a:off x="8367249" y="1891996"/>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3">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25" name="Straight Connector 24">
            <a:extLst>
              <a:ext uri="{FF2B5EF4-FFF2-40B4-BE49-F238E27FC236}">
                <a16:creationId xmlns:a16="http://schemas.microsoft.com/office/drawing/2014/main" id="{B1E58B1A-02A3-B84A-8BB1-27D19814EDBF}"/>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C73BAF5-5900-0C46-ED91-BD67D9ED446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323220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Grid boxes, Titles 5UP">
    <p:spTree>
      <p:nvGrpSpPr>
        <p:cNvPr id="1" name=""/>
        <p:cNvGrpSpPr/>
        <p:nvPr/>
      </p:nvGrpSpPr>
      <p:grpSpPr>
        <a:xfrm>
          <a:off x="0" y="0"/>
          <a:ext cx="0" cy="0"/>
          <a:chOff x="0" y="0"/>
          <a:chExt cx="0" cy="0"/>
        </a:xfrm>
      </p:grpSpPr>
      <p:sp>
        <p:nvSpPr>
          <p:cNvPr id="33" name="!!Title">
            <a:extLst>
              <a:ext uri="{FF2B5EF4-FFF2-40B4-BE49-F238E27FC236}">
                <a16:creationId xmlns:a16="http://schemas.microsoft.com/office/drawing/2014/main" id="{D61316BA-3A2D-A349-8FD8-DEAD56529B8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0" name="!!Rectangle1">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2370978" y="1113399"/>
            <a:ext cx="3564000" cy="899876"/>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ubheading1">
            <a:extLst>
              <a:ext uri="{FF2B5EF4-FFF2-40B4-BE49-F238E27FC236}">
                <a16:creationId xmlns:a16="http://schemas.microsoft.com/office/drawing/2014/main" id="{3EC696E9-078C-3E45-8DCD-5A562EAEB29A}"/>
              </a:ext>
            </a:extLst>
          </p:cNvPr>
          <p:cNvSpPr>
            <a:spLocks noGrp="1"/>
          </p:cNvSpPr>
          <p:nvPr>
            <p:ph type="body" sz="quarter" idx="24" hasCustomPrompt="1"/>
          </p:nvPr>
        </p:nvSpPr>
        <p:spPr>
          <a:xfrm>
            <a:off x="2478978"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1">
            <a:extLst>
              <a:ext uri="{FF2B5EF4-FFF2-40B4-BE49-F238E27FC236}">
                <a16:creationId xmlns:a16="http://schemas.microsoft.com/office/drawing/2014/main" id="{7F90A04B-AAE8-A248-ADF6-A73BF8ECD7AE}"/>
              </a:ext>
            </a:extLst>
          </p:cNvPr>
          <p:cNvSpPr>
            <a:spLocks noGrp="1"/>
          </p:cNvSpPr>
          <p:nvPr>
            <p:ph type="body" sz="quarter" idx="14"/>
          </p:nvPr>
        </p:nvSpPr>
        <p:spPr>
          <a:xfrm>
            <a:off x="2370978"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2">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6257024" y="1090988"/>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ubheading2">
            <a:extLst>
              <a:ext uri="{FF2B5EF4-FFF2-40B4-BE49-F238E27FC236}">
                <a16:creationId xmlns:a16="http://schemas.microsoft.com/office/drawing/2014/main" id="{17258850-67A6-DA45-BCA6-3A1843C3D938}"/>
              </a:ext>
            </a:extLst>
          </p:cNvPr>
          <p:cNvSpPr>
            <a:spLocks noGrp="1"/>
          </p:cNvSpPr>
          <p:nvPr>
            <p:ph type="body" sz="quarter" idx="25" hasCustomPrompt="1"/>
          </p:nvPr>
        </p:nvSpPr>
        <p:spPr>
          <a:xfrm>
            <a:off x="6370431"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2">
            <a:extLst>
              <a:ext uri="{FF2B5EF4-FFF2-40B4-BE49-F238E27FC236}">
                <a16:creationId xmlns:a16="http://schemas.microsoft.com/office/drawing/2014/main" id="{242484D6-4364-A442-9ABC-5042556E6205}"/>
              </a:ext>
            </a:extLst>
          </p:cNvPr>
          <p:cNvSpPr>
            <a:spLocks noGrp="1"/>
          </p:cNvSpPr>
          <p:nvPr>
            <p:ph type="body" sz="quarter" idx="15"/>
          </p:nvPr>
        </p:nvSpPr>
        <p:spPr>
          <a:xfrm>
            <a:off x="6257024"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3">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12708"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ubheading3">
            <a:extLst>
              <a:ext uri="{FF2B5EF4-FFF2-40B4-BE49-F238E27FC236}">
                <a16:creationId xmlns:a16="http://schemas.microsoft.com/office/drawing/2014/main" id="{89D36508-91C9-D341-BD22-8B7D09BC1DA2}"/>
              </a:ext>
            </a:extLst>
          </p:cNvPr>
          <p:cNvSpPr>
            <a:spLocks noGrp="1"/>
          </p:cNvSpPr>
          <p:nvPr>
            <p:ph type="body" sz="quarter" idx="26" hasCustomPrompt="1"/>
          </p:nvPr>
        </p:nvSpPr>
        <p:spPr>
          <a:xfrm>
            <a:off x="524490"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3" name="!!Text3">
            <a:extLst>
              <a:ext uri="{FF2B5EF4-FFF2-40B4-BE49-F238E27FC236}">
                <a16:creationId xmlns:a16="http://schemas.microsoft.com/office/drawing/2014/main" id="{6017D8E3-CAD4-674B-ABC3-946291000D2B}"/>
              </a:ext>
            </a:extLst>
          </p:cNvPr>
          <p:cNvSpPr>
            <a:spLocks noGrp="1"/>
          </p:cNvSpPr>
          <p:nvPr>
            <p:ph type="body" sz="quarter" idx="16"/>
          </p:nvPr>
        </p:nvSpPr>
        <p:spPr>
          <a:xfrm>
            <a:off x="412708"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4">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39760" y="375104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ubheading4">
            <a:extLst>
              <a:ext uri="{FF2B5EF4-FFF2-40B4-BE49-F238E27FC236}">
                <a16:creationId xmlns:a16="http://schemas.microsoft.com/office/drawing/2014/main" id="{5A46B0EB-2090-6B41-BC96-DD563B676CB0}"/>
              </a:ext>
            </a:extLst>
          </p:cNvPr>
          <p:cNvSpPr>
            <a:spLocks noGrp="1"/>
          </p:cNvSpPr>
          <p:nvPr>
            <p:ph type="body" sz="quarter" idx="27" hasCustomPrompt="1"/>
          </p:nvPr>
        </p:nvSpPr>
        <p:spPr>
          <a:xfrm>
            <a:off x="4460077"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6" name="!!Text4">
            <a:extLst>
              <a:ext uri="{FF2B5EF4-FFF2-40B4-BE49-F238E27FC236}">
                <a16:creationId xmlns:a16="http://schemas.microsoft.com/office/drawing/2014/main" id="{07BD5561-5536-6F4A-AD32-EFB7423F22AA}"/>
              </a:ext>
            </a:extLst>
          </p:cNvPr>
          <p:cNvSpPr>
            <a:spLocks noGrp="1"/>
          </p:cNvSpPr>
          <p:nvPr>
            <p:ph type="body" sz="quarter" idx="17"/>
          </p:nvPr>
        </p:nvSpPr>
        <p:spPr>
          <a:xfrm>
            <a:off x="4332197"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9" name="!!Rectangle5">
            <a:extLst>
              <a:ext uri="{FF2B5EF4-FFF2-40B4-BE49-F238E27FC236}">
                <a16:creationId xmlns:a16="http://schemas.microsoft.com/office/drawing/2014/main" id="{FC04B02F-94D2-6E4A-ADC2-EE378D70C248}"/>
              </a:ext>
              <a:ext uri="{C183D7F6-B498-43B3-948B-1728B52AA6E4}">
                <adec:decorative xmlns:adec="http://schemas.microsoft.com/office/drawing/2017/decorative" val="1"/>
              </a:ext>
            </a:extLst>
          </p:cNvPr>
          <p:cNvSpPr/>
          <p:nvPr userDrawn="1"/>
        </p:nvSpPr>
        <p:spPr>
          <a:xfrm>
            <a:off x="8259249"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ubheading5">
            <a:extLst>
              <a:ext uri="{FF2B5EF4-FFF2-40B4-BE49-F238E27FC236}">
                <a16:creationId xmlns:a16="http://schemas.microsoft.com/office/drawing/2014/main" id="{BDEAB9F2-4319-8F40-BA4F-1ED7E306385C}"/>
              </a:ext>
            </a:extLst>
          </p:cNvPr>
          <p:cNvSpPr>
            <a:spLocks noGrp="1"/>
          </p:cNvSpPr>
          <p:nvPr>
            <p:ph type="body" sz="quarter" idx="28" hasCustomPrompt="1"/>
          </p:nvPr>
        </p:nvSpPr>
        <p:spPr>
          <a:xfrm>
            <a:off x="8367249"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8" name="!!Text5">
            <a:extLst>
              <a:ext uri="{FF2B5EF4-FFF2-40B4-BE49-F238E27FC236}">
                <a16:creationId xmlns:a16="http://schemas.microsoft.com/office/drawing/2014/main" id="{FD9A3BB3-7E48-6A41-BE78-2AD280277FB7}"/>
              </a:ext>
            </a:extLst>
          </p:cNvPr>
          <p:cNvSpPr>
            <a:spLocks noGrp="1"/>
          </p:cNvSpPr>
          <p:nvPr>
            <p:ph type="body" sz="quarter" idx="18"/>
          </p:nvPr>
        </p:nvSpPr>
        <p:spPr>
          <a:xfrm>
            <a:off x="8259249" y="4650425"/>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pic>
        <p:nvPicPr>
          <p:cNvPr id="3" name="Picture 2">
            <a:extLst>
              <a:ext uri="{FF2B5EF4-FFF2-40B4-BE49-F238E27FC236}">
                <a16:creationId xmlns:a16="http://schemas.microsoft.com/office/drawing/2014/main" id="{75778E56-0E45-B720-1A87-18BF82CEDE9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31" name="Straight Connector 30">
            <a:extLst>
              <a:ext uri="{FF2B5EF4-FFF2-40B4-BE49-F238E27FC236}">
                <a16:creationId xmlns:a16="http://schemas.microsoft.com/office/drawing/2014/main" id="{463BFC66-CD6B-7E4B-8089-7EA6B13C54A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12723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 uri="{C183D7F6-B498-43B3-948B-1728B52AA6E4}">
                <adec:decorative xmlns:adec="http://schemas.microsoft.com/office/drawing/2017/decorative" val="1"/>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3" name="Text Placeholder 7">
            <a:extLst>
              <a:ext uri="{FF2B5EF4-FFF2-40B4-BE49-F238E27FC236}">
                <a16:creationId xmlns:a16="http://schemas.microsoft.com/office/drawing/2014/main" id="{E848AB74-AFAC-4799-EFA9-BCBFEEF5BD6A}"/>
              </a:ext>
            </a:extLst>
          </p:cNvPr>
          <p:cNvSpPr>
            <a:spLocks noGrp="1"/>
          </p:cNvSpPr>
          <p:nvPr>
            <p:ph type="body" sz="quarter" idx="14" hasCustomPrompt="1"/>
          </p:nvPr>
        </p:nvSpPr>
        <p:spPr>
          <a:xfrm>
            <a:off x="1337052" y="2349015"/>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7" name="Text Placeholder 7">
            <a:extLst>
              <a:ext uri="{FF2B5EF4-FFF2-40B4-BE49-F238E27FC236}">
                <a16:creationId xmlns:a16="http://schemas.microsoft.com/office/drawing/2014/main" id="{148D05B7-B4AB-A078-7333-2C7B8E1000A7}"/>
              </a:ext>
            </a:extLst>
          </p:cNvPr>
          <p:cNvSpPr>
            <a:spLocks noGrp="1"/>
          </p:cNvSpPr>
          <p:nvPr>
            <p:ph type="body" sz="quarter" idx="14" hasCustomPrompt="1"/>
          </p:nvPr>
        </p:nvSpPr>
        <p:spPr>
          <a:xfrm>
            <a:off x="1337051" y="2349016"/>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3" name="Text Placeholder 6">
            <a:extLst>
              <a:ext uri="{FF2B5EF4-FFF2-40B4-BE49-F238E27FC236}">
                <a16:creationId xmlns:a16="http://schemas.microsoft.com/office/drawing/2014/main" id="{2787D5FB-EA86-28B6-21F7-9BEF35EA550F}"/>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pic>
        <p:nvPicPr>
          <p:cNvPr id="31" name="!!Background"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1" name="!!Presenter">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pic>
        <p:nvPicPr>
          <p:cNvPr id="9" name="!!NHSElogo"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7" name="Text Placeholder 6">
            <a:extLst>
              <a:ext uri="{FF2B5EF4-FFF2-40B4-BE49-F238E27FC236}">
                <a16:creationId xmlns:a16="http://schemas.microsoft.com/office/drawing/2014/main" id="{AFA76F4F-D817-F7E0-61BE-0C993A541FD4}"/>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C3909-1482-1013-E118-A2CE0A1DD3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dirty="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company/</a:t>
            </a:r>
            <a:r>
              <a:rPr kumimoji="0" lang="en-GB" sz="2400" b="1" i="0" u="none" strike="noStrike" kern="1200" cap="none" spc="20" normalizeH="0" baseline="0" noProof="0" dirty="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england.nhs.uk</a:t>
            </a:r>
            <a:endParaRPr lang="en-GB" sz="2400" b="1" dirty="0">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67510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ample-Icons-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ubhead, two colum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ubhead,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ubhead, Thre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059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19/07/2024</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789" r:id="rId8"/>
    <p:sldLayoutId id="2147483818" r:id="rId9"/>
    <p:sldLayoutId id="2147483813" r:id="rId10"/>
    <p:sldLayoutId id="2147483814" r:id="rId11"/>
    <p:sldLayoutId id="2147483815" r:id="rId12"/>
    <p:sldLayoutId id="2147483797" r:id="rId13"/>
    <p:sldLayoutId id="2147483798" r:id="rId14"/>
    <p:sldLayoutId id="2147483800" r:id="rId15"/>
    <p:sldLayoutId id="2147483719" r:id="rId16"/>
    <p:sldLayoutId id="2147483938" r:id="rId17"/>
    <p:sldLayoutId id="2147483939" r:id="rId18"/>
    <p:sldLayoutId id="2147483933" r:id="rId19"/>
    <p:sldLayoutId id="2147483824" r:id="rId20"/>
    <p:sldLayoutId id="2147483926" r:id="rId21"/>
    <p:sldLayoutId id="2147483927" r:id="rId22"/>
    <p:sldLayoutId id="2147483929" r:id="rId23"/>
    <p:sldLayoutId id="2147483928" r:id="rId24"/>
    <p:sldLayoutId id="2147483930" r:id="rId25"/>
    <p:sldLayoutId id="2147483924" r:id="rId26"/>
    <p:sldLayoutId id="2147483809" r:id="rId27"/>
    <p:sldLayoutId id="214748394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jpg"/><Relationship Id="rId5" Type="http://schemas.openxmlformats.org/officeDocument/2006/relationships/hyperlink" Target="http://www.eastmidlandsdeanery.nhs.uk/policies/Study_Leave/Mainpage" TargetMode="External"/><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12.m4a"/><Relationship Id="rId7" Type="http://schemas.openxmlformats.org/officeDocument/2006/relationships/image" Target="../media/image26.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notesSlide" Target="../notesSlides/notesSlide10.xml"/><Relationship Id="rId10" Type="http://schemas.openxmlformats.org/officeDocument/2006/relationships/image" Target="../media/image19.png"/><Relationship Id="rId4" Type="http://schemas.openxmlformats.org/officeDocument/2006/relationships/slideLayout" Target="../slideLayouts/slideLayout10.xml"/><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audio" Target="../media/media14.m4a"/><Relationship Id="rId7" Type="http://schemas.openxmlformats.org/officeDocument/2006/relationships/image" Target="../media/image29.png"/><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hyperlink" Target="https://accent.hicom.co.uk/Portal/Live/Web/" TargetMode="External"/><Relationship Id="rId5" Type="http://schemas.openxmlformats.org/officeDocument/2006/relationships/notesSlide" Target="../notesSlides/notesSlide11.xml"/><Relationship Id="rId4" Type="http://schemas.openxmlformats.org/officeDocument/2006/relationships/slideLayout" Target="../slideLayouts/slideLayout5.xml"/><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notesSlide" Target="../notesSlides/notesSlide12.xml"/><Relationship Id="rId4"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png"/><Relationship Id="rId5" Type="http://schemas.openxmlformats.org/officeDocument/2006/relationships/image" Target="../media/image31.jp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hyperlink" Target="mailto:England.StudyLeave.EM@nhs.net" TargetMode="External"/><Relationship Id="rId3" Type="http://schemas.openxmlformats.org/officeDocument/2006/relationships/slideLayout" Target="../slideLayouts/slideLayout15.xml"/><Relationship Id="rId7" Type="http://schemas.openxmlformats.org/officeDocument/2006/relationships/hyperlink" Target="http://www.eastmidlandsdeanery.nhs.uk/policies/Study_Leave/Mainpage"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www.eastmidlandsdeanery.nhs.uk/policies/Study_Leave/FAQs" TargetMode="External"/><Relationship Id="rId5" Type="http://schemas.openxmlformats.org/officeDocument/2006/relationships/hyperlink" Target="eastmidlandsdeanery.nhs.uk/policies/Study_Leave/GettingSupport" TargetMode="External"/><Relationship Id="rId4" Type="http://schemas.openxmlformats.org/officeDocument/2006/relationships/notesSlide" Target="../notesSlides/notesSlide14.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hyperlink" Target="http://www.eastmidlandsdeanery.nhs.uk/policies/Study_Leave/Roles/Applicant"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learninghub.nhs.uk/catalogue/hee-em-studyleave" TargetMode="External"/><Relationship Id="rId5" Type="http://schemas.openxmlformats.org/officeDocument/2006/relationships/hyperlink" Target="http://www.eastmidlandsdeanery.nhs.uk/policies/Study_Leave/Mainpage"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9.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9.png"/><Relationship Id="rId5" Type="http://schemas.openxmlformats.org/officeDocument/2006/relationships/image" Target="../media/image32.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slideLayout" Target="../slideLayouts/slideLayout15.xml"/><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19.png"/><Relationship Id="rId10" Type="http://schemas.openxmlformats.org/officeDocument/2006/relationships/image" Target="../media/image38.svg"/><Relationship Id="rId4" Type="http://schemas.openxmlformats.org/officeDocument/2006/relationships/notesSlide" Target="../notesSlides/notesSlide17.xml"/><Relationship Id="rId9" Type="http://schemas.openxmlformats.org/officeDocument/2006/relationships/image" Target="../media/image37.png"/><Relationship Id="rId14" Type="http://schemas.openxmlformats.org/officeDocument/2006/relationships/image" Target="../media/image42.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3.jpg"/><Relationship Id="rId5" Type="http://schemas.openxmlformats.org/officeDocument/2006/relationships/hyperlink" Target="mailto:england.dwd.midlands@nhs.net" TargetMode="External"/><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hyperlink" Target="https://accent.hicom.co.uk/CourseManager/Live/HEE/Web" TargetMode="External"/><Relationship Id="rId3" Type="http://schemas.openxmlformats.org/officeDocument/2006/relationships/audio" Target="../media/media25.m4a"/><Relationship Id="rId7" Type="http://schemas.openxmlformats.org/officeDocument/2006/relationships/hyperlink" Target="mailto:england.studyleave.em@nhs.net" TargetMode="External"/><Relationship Id="rId2" Type="http://schemas.microsoft.com/office/2007/relationships/media" Target="../media/media25.m4a"/><Relationship Id="rId1" Type="http://schemas.openxmlformats.org/officeDocument/2006/relationships/tags" Target="../tags/tag10.xml"/><Relationship Id="rId6" Type="http://schemas.openxmlformats.org/officeDocument/2006/relationships/hyperlink" Target="https://accent.hicom.co.uk/Portal/Live/Web/" TargetMode="External"/><Relationship Id="rId5" Type="http://schemas.openxmlformats.org/officeDocument/2006/relationships/notesSlide" Target="../notesSlides/notesSlide19.xml"/><Relationship Id="rId10" Type="http://schemas.openxmlformats.org/officeDocument/2006/relationships/image" Target="../media/image19.png"/><Relationship Id="rId4" Type="http://schemas.openxmlformats.org/officeDocument/2006/relationships/slideLayout" Target="../slideLayouts/slideLayout13.xml"/><Relationship Id="rId9" Type="http://schemas.openxmlformats.org/officeDocument/2006/relationships/hyperlink" Target="mailto:england.dwd.midlands@nhs.net"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9.png"/><Relationship Id="rId5" Type="http://schemas.openxmlformats.org/officeDocument/2006/relationships/hyperlink" Target="https://www.youtube.com/watch?v=-LcwP9H1isA" TargetMode="External"/><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5.m4a"/><Relationship Id="rId7" Type="http://schemas.openxmlformats.org/officeDocument/2006/relationships/image" Target="../media/image2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hyperlink" Target="https://accent.hicom.co.uk/portal/live/web/" TargetMode="External"/><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notesSlide" Target="../notesSlides/notesSlide5.xml"/><Relationship Id="rId4"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9.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3.jpg"/><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notesSlide" Target="../notesSlides/notesSlide7.xml"/><Relationship Id="rId4"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23499A9-ADAE-F54A-B49E-F294E7BCE9E8}"/>
              </a:ext>
            </a:extLst>
          </p:cNvPr>
          <p:cNvSpPr>
            <a:spLocks noGrp="1"/>
          </p:cNvSpPr>
          <p:nvPr>
            <p:ph type="ctrTitle"/>
          </p:nvPr>
        </p:nvSpPr>
        <p:spPr>
          <a:xfrm>
            <a:off x="432000" y="1002268"/>
            <a:ext cx="4643853" cy="2507695"/>
          </a:xfrm>
        </p:spPr>
        <p:txBody>
          <a:bodyPr/>
          <a:lstStyle/>
          <a:p>
            <a:r>
              <a:rPr lang="en-GB" dirty="0"/>
              <a:t>Study Leave induction</a:t>
            </a:r>
          </a:p>
        </p:txBody>
      </p:sp>
      <p:sp>
        <p:nvSpPr>
          <p:cNvPr id="3" name="!!Subtitle">
            <a:extLst>
              <a:ext uri="{FF2B5EF4-FFF2-40B4-BE49-F238E27FC236}">
                <a16:creationId xmlns:a16="http://schemas.microsoft.com/office/drawing/2014/main" id="{2AB96998-8BA0-CF4D-B57F-DEBCAD1141C5}"/>
              </a:ext>
            </a:extLst>
          </p:cNvPr>
          <p:cNvSpPr>
            <a:spLocks noGrp="1"/>
          </p:cNvSpPr>
          <p:nvPr>
            <p:ph type="subTitle" idx="1"/>
          </p:nvPr>
        </p:nvSpPr>
        <p:spPr>
          <a:xfrm>
            <a:off x="432001" y="3600000"/>
            <a:ext cx="5429050" cy="1024967"/>
          </a:xfrm>
        </p:spPr>
        <p:txBody>
          <a:bodyPr/>
          <a:lstStyle/>
          <a:p>
            <a:r>
              <a:rPr lang="en-GB" dirty="0"/>
              <a:t>Dentistry</a:t>
            </a:r>
          </a:p>
        </p:txBody>
      </p:sp>
      <p:sp>
        <p:nvSpPr>
          <p:cNvPr id="9" name="!!Presenter">
            <a:extLst>
              <a:ext uri="{FF2B5EF4-FFF2-40B4-BE49-F238E27FC236}">
                <a16:creationId xmlns:a16="http://schemas.microsoft.com/office/drawing/2014/main" id="{E4F63B5F-2944-6B41-9332-74DB2CCA6FCA}"/>
              </a:ext>
            </a:extLst>
          </p:cNvPr>
          <p:cNvSpPr>
            <a:spLocks noGrp="1"/>
          </p:cNvSpPr>
          <p:nvPr>
            <p:ph type="body" sz="quarter" idx="13"/>
          </p:nvPr>
        </p:nvSpPr>
        <p:spPr>
          <a:xfrm>
            <a:off x="432000" y="5760000"/>
            <a:ext cx="6259513" cy="488950"/>
          </a:xfrm>
        </p:spPr>
        <p:txBody>
          <a:bodyPr>
            <a:normAutofit fontScale="85000" lnSpcReduction="20000"/>
          </a:bodyPr>
          <a:lstStyle/>
          <a:p>
            <a:r>
              <a:rPr lang="en-GB" dirty="0"/>
              <a:t>Presented by:</a:t>
            </a:r>
            <a:br>
              <a:rPr lang="en-GB" dirty="0"/>
            </a:br>
            <a:r>
              <a:rPr lang="en-GB" dirty="0"/>
              <a:t>Karolina Wlodowska</a:t>
            </a:r>
          </a:p>
        </p:txBody>
      </p:sp>
      <p:pic>
        <p:nvPicPr>
          <p:cNvPr id="4" name="Recorded Sound">
            <a:hlinkClick r:id="" action="ppaction://media"/>
            <a:extLst>
              <a:ext uri="{FF2B5EF4-FFF2-40B4-BE49-F238E27FC236}">
                <a16:creationId xmlns:a16="http://schemas.microsoft.com/office/drawing/2014/main" id="{E21B5FC7-74CA-38E5-C7B0-9C64F168867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85600" y="6451600"/>
            <a:ext cx="406400" cy="406400"/>
          </a:xfrm>
          <a:prstGeom prst="rect">
            <a:avLst/>
          </a:prstGeom>
        </p:spPr>
      </p:pic>
    </p:spTree>
    <p:custDataLst>
      <p:tags r:id="rId1"/>
    </p:custDataLst>
    <p:extLst>
      <p:ext uri="{BB962C8B-B14F-4D97-AF65-F5344CB8AC3E}">
        <p14:creationId xmlns:p14="http://schemas.microsoft.com/office/powerpoint/2010/main" val="38302314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8700">
        <p159:morph option="byChar"/>
      </p:transition>
    </mc:Choice>
    <mc:Fallback>
      <p:transition spd="slow" advClick="0" advTm="8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F3E11-31FA-32C4-DC4D-FE447E221EA1}"/>
              </a:ext>
            </a:extLst>
          </p:cNvPr>
          <p:cNvSpPr>
            <a:spLocks noGrp="1"/>
          </p:cNvSpPr>
          <p:nvPr>
            <p:ph type="body" sz="quarter" idx="13"/>
          </p:nvPr>
        </p:nvSpPr>
        <p:spPr>
          <a:xfrm>
            <a:off x="432000" y="1291708"/>
            <a:ext cx="11012644" cy="577927"/>
          </a:xfrm>
        </p:spPr>
        <p:txBody>
          <a:bodyPr/>
          <a:lstStyle/>
          <a:p>
            <a:r>
              <a:rPr lang="en-GB" dirty="0"/>
              <a:t>Curricular or Curricular support activities</a:t>
            </a:r>
          </a:p>
        </p:txBody>
      </p:sp>
      <p:sp>
        <p:nvSpPr>
          <p:cNvPr id="4" name="Title 3">
            <a:extLst>
              <a:ext uri="{FF2B5EF4-FFF2-40B4-BE49-F238E27FC236}">
                <a16:creationId xmlns:a16="http://schemas.microsoft.com/office/drawing/2014/main" id="{4B5593CF-EDAF-1F19-2E00-07C2FE0E3C17}"/>
              </a:ext>
            </a:extLst>
          </p:cNvPr>
          <p:cNvSpPr>
            <a:spLocks noGrp="1"/>
          </p:cNvSpPr>
          <p:nvPr>
            <p:ph type="title"/>
          </p:nvPr>
        </p:nvSpPr>
        <p:spPr/>
        <p:txBody>
          <a:bodyPr/>
          <a:lstStyle/>
          <a:p>
            <a:r>
              <a:rPr lang="en-GB" dirty="0"/>
              <a:t>Approval sequences</a:t>
            </a:r>
          </a:p>
        </p:txBody>
      </p:sp>
      <p:sp>
        <p:nvSpPr>
          <p:cNvPr id="5" name="Text Placeholder 2">
            <a:extLst>
              <a:ext uri="{FF2B5EF4-FFF2-40B4-BE49-F238E27FC236}">
                <a16:creationId xmlns:a16="http://schemas.microsoft.com/office/drawing/2014/main" id="{864E025D-9695-F726-355C-98E5E342F6B2}"/>
              </a:ext>
            </a:extLst>
          </p:cNvPr>
          <p:cNvSpPr txBox="1">
            <a:spLocks/>
          </p:cNvSpPr>
          <p:nvPr/>
        </p:nvSpPr>
        <p:spPr>
          <a:xfrm>
            <a:off x="432000" y="3217507"/>
            <a:ext cx="11012644" cy="57792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Discretionary activities</a:t>
            </a:r>
          </a:p>
        </p:txBody>
      </p:sp>
      <p:sp>
        <p:nvSpPr>
          <p:cNvPr id="7" name="Text Placeholder 2">
            <a:extLst>
              <a:ext uri="{FF2B5EF4-FFF2-40B4-BE49-F238E27FC236}">
                <a16:creationId xmlns:a16="http://schemas.microsoft.com/office/drawing/2014/main" id="{D8528ED8-5121-EB8F-C41E-65E875E74DD1}"/>
              </a:ext>
            </a:extLst>
          </p:cNvPr>
          <p:cNvSpPr txBox="1">
            <a:spLocks/>
          </p:cNvSpPr>
          <p:nvPr/>
        </p:nvSpPr>
        <p:spPr>
          <a:xfrm>
            <a:off x="432000" y="4802475"/>
            <a:ext cx="11012644" cy="57792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International activity</a:t>
            </a:r>
          </a:p>
        </p:txBody>
      </p:sp>
      <p:sp>
        <p:nvSpPr>
          <p:cNvPr id="10" name="!!Action5">
            <a:extLst>
              <a:ext uri="{FF2B5EF4-FFF2-40B4-BE49-F238E27FC236}">
                <a16:creationId xmlns:a16="http://schemas.microsoft.com/office/drawing/2014/main" id="{FC1C3FB3-F6C8-367B-1D43-54CB96E29808}"/>
              </a:ext>
            </a:extLst>
          </p:cNvPr>
          <p:cNvSpPr>
            <a:spLocks noChangeArrowheads="1"/>
          </p:cNvSpPr>
          <p:nvPr/>
        </p:nvSpPr>
        <p:spPr bwMode="auto">
          <a:xfrm>
            <a:off x="3367473" y="3680458"/>
            <a:ext cx="1833245" cy="836728"/>
          </a:xfrm>
          <a:prstGeom prst="ellipse">
            <a:avLst/>
          </a:prstGeom>
          <a:solidFill>
            <a:schemeClr val="accent4"/>
          </a:solidFill>
          <a:ln w="9525" algn="ctr">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TPD</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16" name="!!Action5">
            <a:extLst>
              <a:ext uri="{FF2B5EF4-FFF2-40B4-BE49-F238E27FC236}">
                <a16:creationId xmlns:a16="http://schemas.microsoft.com/office/drawing/2014/main" id="{E61707EA-E746-5DD6-28CC-17560324FDD9}"/>
              </a:ext>
            </a:extLst>
          </p:cNvPr>
          <p:cNvSpPr>
            <a:spLocks noChangeArrowheads="1"/>
          </p:cNvSpPr>
          <p:nvPr/>
        </p:nvSpPr>
        <p:spPr bwMode="auto">
          <a:xfrm>
            <a:off x="3296912" y="5265426"/>
            <a:ext cx="2026716" cy="894216"/>
          </a:xfrm>
          <a:prstGeom prst="ellipse">
            <a:avLst/>
          </a:prstGeom>
          <a:solidFill>
            <a:schemeClr val="accent5">
              <a:lumMod val="75000"/>
            </a:schemeClr>
          </a:solidFill>
          <a:ln w="9525" algn="ctr">
            <a:solidFill>
              <a:schemeClr val="accent5">
                <a:lumMod val="75000"/>
              </a:schemeClr>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Associate Postgraduate Dean</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2" name="!!Action3">
            <a:extLst>
              <a:ext uri="{FF2B5EF4-FFF2-40B4-BE49-F238E27FC236}">
                <a16:creationId xmlns:a16="http://schemas.microsoft.com/office/drawing/2014/main" id="{1E3774E8-9919-2D0C-6FA0-0413083FA2CB}"/>
              </a:ext>
            </a:extLst>
          </p:cNvPr>
          <p:cNvSpPr>
            <a:spLocks noChangeArrowheads="1"/>
          </p:cNvSpPr>
          <p:nvPr/>
        </p:nvSpPr>
        <p:spPr bwMode="auto">
          <a:xfrm>
            <a:off x="614181" y="1892615"/>
            <a:ext cx="1833246" cy="836728"/>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4" name="!!Action3">
            <a:extLst>
              <a:ext uri="{FF2B5EF4-FFF2-40B4-BE49-F238E27FC236}">
                <a16:creationId xmlns:a16="http://schemas.microsoft.com/office/drawing/2014/main" id="{40FCCD46-7D04-73EC-EABA-8E632A0A906B}"/>
              </a:ext>
            </a:extLst>
          </p:cNvPr>
          <p:cNvSpPr>
            <a:spLocks noChangeArrowheads="1"/>
          </p:cNvSpPr>
          <p:nvPr/>
        </p:nvSpPr>
        <p:spPr bwMode="auto">
          <a:xfrm>
            <a:off x="614181" y="3662359"/>
            <a:ext cx="1833246" cy="836728"/>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5" name="Arrow: Right 24">
            <a:extLst>
              <a:ext uri="{FF2B5EF4-FFF2-40B4-BE49-F238E27FC236}">
                <a16:creationId xmlns:a16="http://schemas.microsoft.com/office/drawing/2014/main" id="{F5B17062-82AB-2DE8-91F7-AD01D09164DE}"/>
              </a:ext>
            </a:extLst>
          </p:cNvPr>
          <p:cNvSpPr/>
          <p:nvPr/>
        </p:nvSpPr>
        <p:spPr>
          <a:xfrm>
            <a:off x="2616396" y="3947693"/>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191327D8-2343-4049-64C4-7E6AA136D027}"/>
              </a:ext>
            </a:extLst>
          </p:cNvPr>
          <p:cNvSpPr/>
          <p:nvPr/>
        </p:nvSpPr>
        <p:spPr>
          <a:xfrm>
            <a:off x="2616397" y="5508160"/>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0E1E199A-0301-91F4-C64E-C5D16F1A23B3}"/>
              </a:ext>
            </a:extLst>
          </p:cNvPr>
          <p:cNvSpPr/>
          <p:nvPr/>
        </p:nvSpPr>
        <p:spPr>
          <a:xfrm>
            <a:off x="5438133" y="5490899"/>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ction3">
            <a:extLst>
              <a:ext uri="{FF2B5EF4-FFF2-40B4-BE49-F238E27FC236}">
                <a16:creationId xmlns:a16="http://schemas.microsoft.com/office/drawing/2014/main" id="{D5902843-4309-53D1-FA99-213C1869D244}"/>
              </a:ext>
            </a:extLst>
          </p:cNvPr>
          <p:cNvSpPr>
            <a:spLocks noChangeArrowheads="1"/>
          </p:cNvSpPr>
          <p:nvPr/>
        </p:nvSpPr>
        <p:spPr bwMode="auto">
          <a:xfrm>
            <a:off x="6355294" y="5247327"/>
            <a:ext cx="1833246" cy="836728"/>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30" name="!!Action5">
            <a:extLst>
              <a:ext uri="{FF2B5EF4-FFF2-40B4-BE49-F238E27FC236}">
                <a16:creationId xmlns:a16="http://schemas.microsoft.com/office/drawing/2014/main" id="{1537CF13-9E9B-88AC-5163-630958FE46D9}"/>
              </a:ext>
            </a:extLst>
          </p:cNvPr>
          <p:cNvSpPr>
            <a:spLocks noChangeArrowheads="1"/>
          </p:cNvSpPr>
          <p:nvPr/>
        </p:nvSpPr>
        <p:spPr bwMode="auto">
          <a:xfrm>
            <a:off x="614182" y="5322914"/>
            <a:ext cx="1833245" cy="836728"/>
          </a:xfrm>
          <a:prstGeom prst="ellipse">
            <a:avLst/>
          </a:prstGeom>
          <a:solidFill>
            <a:schemeClr val="accent4"/>
          </a:solidFill>
          <a:ln w="9525" algn="ctr">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TPD</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pic>
        <p:nvPicPr>
          <p:cNvPr id="6" name="Recorded Sound">
            <a:hlinkClick r:id="" action="ppaction://media"/>
            <a:extLst>
              <a:ext uri="{FF2B5EF4-FFF2-40B4-BE49-F238E27FC236}">
                <a16:creationId xmlns:a16="http://schemas.microsoft.com/office/drawing/2014/main" id="{721BA727-A56D-81E9-3061-DA2A1E5CC8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426000"/>
            <a:ext cx="406400" cy="406400"/>
          </a:xfrm>
          <a:prstGeom prst="rect">
            <a:avLst/>
          </a:prstGeom>
        </p:spPr>
      </p:pic>
    </p:spTree>
    <p:extLst>
      <p:ext uri="{BB962C8B-B14F-4D97-AF65-F5344CB8AC3E}">
        <p14:creationId xmlns:p14="http://schemas.microsoft.com/office/powerpoint/2010/main" val="620330237"/>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07AF41-8BDC-7B18-97F9-FC8008D9B2A6}"/>
              </a:ext>
            </a:extLst>
          </p:cNvPr>
          <p:cNvSpPr>
            <a:spLocks noGrp="1"/>
          </p:cNvSpPr>
          <p:nvPr>
            <p:ph idx="1"/>
          </p:nvPr>
        </p:nvSpPr>
        <p:spPr>
          <a:xfrm>
            <a:off x="432000" y="2034591"/>
            <a:ext cx="6009743" cy="4079605"/>
          </a:xfrm>
        </p:spPr>
        <p:txBody>
          <a:bodyPr>
            <a:normAutofit/>
          </a:bodyPr>
          <a:lstStyle/>
          <a:p>
            <a:endParaRPr lang="en-GB" sz="2000" dirty="0"/>
          </a:p>
          <a:p>
            <a:pPr marL="342900" indent="-342900">
              <a:buFont typeface="Arial" panose="020B0604020202020204" pitchFamily="34" charset="0"/>
              <a:buChar char="•"/>
            </a:pPr>
            <a:r>
              <a:rPr lang="en-GB" sz="2000" dirty="0"/>
              <a:t>Needs to be requested before applying on Leave Manager</a:t>
            </a:r>
          </a:p>
          <a:p>
            <a:endParaRPr lang="en-GB" sz="2000" dirty="0"/>
          </a:p>
          <a:p>
            <a:pPr marL="342900" indent="-342900">
              <a:buFont typeface="Arial" panose="020B0604020202020204" pitchFamily="34" charset="0"/>
              <a:buChar char="•"/>
            </a:pPr>
            <a:r>
              <a:rPr lang="en-GB" sz="2000" dirty="0"/>
              <a:t>All requests need to be submitted via online form: </a:t>
            </a:r>
            <a:r>
              <a:rPr lang="en-GB" sz="2000" dirty="0">
                <a:hlinkClick r:id="rId5"/>
              </a:rPr>
              <a:t>www.eastmidlandsdeanery.nhs.uk/policies/Study_Leave/Mainpage</a:t>
            </a:r>
            <a:r>
              <a:rPr lang="en-GB" sz="2000" dirty="0"/>
              <a:t> </a:t>
            </a:r>
          </a:p>
        </p:txBody>
      </p:sp>
      <p:sp>
        <p:nvSpPr>
          <p:cNvPr id="3" name="Text Placeholder 2">
            <a:extLst>
              <a:ext uri="{FF2B5EF4-FFF2-40B4-BE49-F238E27FC236}">
                <a16:creationId xmlns:a16="http://schemas.microsoft.com/office/drawing/2014/main" id="{86451EA9-E0DC-03AF-5254-BD86B0058ED7}"/>
              </a:ext>
            </a:extLst>
          </p:cNvPr>
          <p:cNvSpPr>
            <a:spLocks noGrp="1"/>
          </p:cNvSpPr>
          <p:nvPr>
            <p:ph type="body" sz="quarter" idx="13"/>
          </p:nvPr>
        </p:nvSpPr>
        <p:spPr>
          <a:xfrm>
            <a:off x="432000" y="1456665"/>
            <a:ext cx="11012644" cy="577927"/>
          </a:xfrm>
        </p:spPr>
        <p:txBody>
          <a:bodyPr/>
          <a:lstStyle/>
          <a:p>
            <a:r>
              <a:rPr lang="en-GB" dirty="0"/>
              <a:t>How to request a budget increase</a:t>
            </a:r>
          </a:p>
        </p:txBody>
      </p:sp>
      <p:sp>
        <p:nvSpPr>
          <p:cNvPr id="4" name="Title 3">
            <a:extLst>
              <a:ext uri="{FF2B5EF4-FFF2-40B4-BE49-F238E27FC236}">
                <a16:creationId xmlns:a16="http://schemas.microsoft.com/office/drawing/2014/main" id="{C76F102A-582B-F983-9DF3-BF5A37BAE2B1}"/>
              </a:ext>
            </a:extLst>
          </p:cNvPr>
          <p:cNvSpPr>
            <a:spLocks noGrp="1"/>
          </p:cNvSpPr>
          <p:nvPr>
            <p:ph type="title"/>
          </p:nvPr>
        </p:nvSpPr>
        <p:spPr/>
        <p:txBody>
          <a:bodyPr>
            <a:normAutofit/>
          </a:bodyPr>
          <a:lstStyle/>
          <a:p>
            <a:r>
              <a:rPr lang="en-GB" dirty="0"/>
              <a:t>Budget increase request</a:t>
            </a:r>
          </a:p>
        </p:txBody>
      </p:sp>
      <p:pic>
        <p:nvPicPr>
          <p:cNvPr id="7" name="Picture 6" descr="A group of coins on a white plate&#10;&#10;Description automatically generated with low confidence">
            <a:extLst>
              <a:ext uri="{FF2B5EF4-FFF2-40B4-BE49-F238E27FC236}">
                <a16:creationId xmlns:a16="http://schemas.microsoft.com/office/drawing/2014/main" id="{1EC46C2D-D1C3-D416-FE94-BA16DFE32F0D}"/>
              </a:ext>
            </a:extLst>
          </p:cNvPr>
          <p:cNvPicPr>
            <a:picLocks noChangeAspect="1"/>
          </p:cNvPicPr>
          <p:nvPr/>
        </p:nvPicPr>
        <p:blipFill>
          <a:blip r:embed="rId6"/>
          <a:stretch>
            <a:fillRect/>
          </a:stretch>
        </p:blipFill>
        <p:spPr>
          <a:xfrm>
            <a:off x="6748128" y="1745628"/>
            <a:ext cx="5199335" cy="3466223"/>
          </a:xfrm>
          <a:prstGeom prst="rect">
            <a:avLst/>
          </a:prstGeom>
        </p:spPr>
      </p:pic>
      <p:pic>
        <p:nvPicPr>
          <p:cNvPr id="5" name="Recorded Sound">
            <a:hlinkClick r:id="" action="ppaction://media"/>
            <a:extLst>
              <a:ext uri="{FF2B5EF4-FFF2-40B4-BE49-F238E27FC236}">
                <a16:creationId xmlns:a16="http://schemas.microsoft.com/office/drawing/2014/main" id="{D80F00A7-41F3-521F-E8F5-0FFE17135A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44263" y="6426000"/>
            <a:ext cx="406400" cy="406400"/>
          </a:xfrm>
          <a:prstGeom prst="rect">
            <a:avLst/>
          </a:prstGeom>
        </p:spPr>
      </p:pic>
    </p:spTree>
    <p:extLst>
      <p:ext uri="{BB962C8B-B14F-4D97-AF65-F5344CB8AC3E}">
        <p14:creationId xmlns:p14="http://schemas.microsoft.com/office/powerpoint/2010/main" val="3845545343"/>
      </p:ext>
    </p:extLst>
  </p:cSld>
  <p:clrMapOvr>
    <a:masterClrMapping/>
  </p:clrMapOvr>
  <mc:AlternateContent xmlns:mc="http://schemas.openxmlformats.org/markup-compatibility/2006">
    <mc:Choice xmlns:p14="http://schemas.microsoft.com/office/powerpoint/2010/main" Requires="p14">
      <p:transition spd="med" p14:dur="700" advClick="0" advTm="26000">
        <p:fade/>
      </p:transition>
    </mc:Choice>
    <mc:Fallback>
      <p:transition spd="med" advClick="0" advTm="2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200371-CD68-214C-AAC6-84E759520730}"/>
              </a:ext>
            </a:extLst>
          </p:cNvPr>
          <p:cNvSpPr>
            <a:spLocks noGrp="1"/>
          </p:cNvSpPr>
          <p:nvPr>
            <p:ph type="title"/>
          </p:nvPr>
        </p:nvSpPr>
        <p:spPr/>
        <p:txBody>
          <a:bodyPr/>
          <a:lstStyle/>
          <a:p>
            <a:r>
              <a:rPr lang="en-GB" dirty="0"/>
              <a:t>Leave types</a:t>
            </a:r>
          </a:p>
        </p:txBody>
      </p:sp>
      <p:pic>
        <p:nvPicPr>
          <p:cNvPr id="9" name="Picture 8">
            <a:extLst>
              <a:ext uri="{FF2B5EF4-FFF2-40B4-BE49-F238E27FC236}">
                <a16:creationId xmlns:a16="http://schemas.microsoft.com/office/drawing/2014/main" id="{FC43C364-6A10-E8A9-3C64-D8F99E0A7AE1}"/>
              </a:ext>
            </a:extLst>
          </p:cNvPr>
          <p:cNvPicPr>
            <a:picLocks noChangeAspect="1"/>
          </p:cNvPicPr>
          <p:nvPr/>
        </p:nvPicPr>
        <p:blipFill>
          <a:blip r:embed="rId6"/>
          <a:srcRect/>
          <a:stretch/>
        </p:blipFill>
        <p:spPr>
          <a:xfrm>
            <a:off x="3510830" y="1115590"/>
            <a:ext cx="1044820" cy="1044820"/>
          </a:xfrm>
          <a:prstGeom prst="rect">
            <a:avLst/>
          </a:prstGeom>
        </p:spPr>
      </p:pic>
      <p:sp>
        <p:nvSpPr>
          <p:cNvPr id="2" name="Text Placeholder 1">
            <a:extLst>
              <a:ext uri="{FF2B5EF4-FFF2-40B4-BE49-F238E27FC236}">
                <a16:creationId xmlns:a16="http://schemas.microsoft.com/office/drawing/2014/main" id="{91C15536-D2A1-9740-856E-411FFC408891}"/>
              </a:ext>
            </a:extLst>
          </p:cNvPr>
          <p:cNvSpPr>
            <a:spLocks noGrp="1"/>
          </p:cNvSpPr>
          <p:nvPr>
            <p:ph type="body" sz="quarter" idx="13"/>
          </p:nvPr>
        </p:nvSpPr>
        <p:spPr/>
        <p:txBody>
          <a:bodyPr/>
          <a:lstStyle/>
          <a:p>
            <a:pPr algn="ctr"/>
            <a:r>
              <a:rPr lang="en-GB" b="1" dirty="0"/>
              <a:t>‘International’ leave</a:t>
            </a:r>
          </a:p>
          <a:p>
            <a:pPr algn="ctr"/>
            <a:r>
              <a:rPr lang="en-GB" dirty="0"/>
              <a:t>For all international study leave requests.</a:t>
            </a:r>
          </a:p>
        </p:txBody>
      </p:sp>
      <p:pic>
        <p:nvPicPr>
          <p:cNvPr id="10" name="Picture 9">
            <a:extLst>
              <a:ext uri="{FF2B5EF4-FFF2-40B4-BE49-F238E27FC236}">
                <a16:creationId xmlns:a16="http://schemas.microsoft.com/office/drawing/2014/main" id="{AD32BDBF-09E5-20DA-F9B7-892318242A7D}"/>
              </a:ext>
            </a:extLst>
          </p:cNvPr>
          <p:cNvPicPr>
            <a:picLocks noChangeAspect="1"/>
          </p:cNvPicPr>
          <p:nvPr/>
        </p:nvPicPr>
        <p:blipFill>
          <a:blip r:embed="rId7"/>
          <a:srcRect/>
          <a:stretch/>
        </p:blipFill>
        <p:spPr>
          <a:xfrm>
            <a:off x="7413905" y="1119156"/>
            <a:ext cx="1041254" cy="1041254"/>
          </a:xfrm>
          <a:prstGeom prst="rect">
            <a:avLst/>
          </a:prstGeom>
        </p:spPr>
      </p:pic>
      <p:sp>
        <p:nvSpPr>
          <p:cNvPr id="3" name="Text Placeholder 2">
            <a:extLst>
              <a:ext uri="{FF2B5EF4-FFF2-40B4-BE49-F238E27FC236}">
                <a16:creationId xmlns:a16="http://schemas.microsoft.com/office/drawing/2014/main" id="{8FCF0B28-6976-9742-B0BE-709E485C31DD}"/>
              </a:ext>
            </a:extLst>
          </p:cNvPr>
          <p:cNvSpPr>
            <a:spLocks noGrp="1"/>
          </p:cNvSpPr>
          <p:nvPr>
            <p:ph type="body" sz="quarter" idx="14"/>
          </p:nvPr>
        </p:nvSpPr>
        <p:spPr/>
        <p:txBody>
          <a:bodyPr/>
          <a:lstStyle/>
          <a:p>
            <a:pPr algn="ctr"/>
            <a:r>
              <a:rPr lang="en-GB" b="1" dirty="0"/>
              <a:t>‘Private’ leave</a:t>
            </a:r>
            <a:endParaRPr lang="en-GB" dirty="0"/>
          </a:p>
          <a:p>
            <a:pPr algn="ctr"/>
            <a:r>
              <a:rPr lang="en-GB" dirty="0"/>
              <a:t>For private exam revision, in the run-up to an exam.</a:t>
            </a:r>
          </a:p>
        </p:txBody>
      </p:sp>
      <p:pic>
        <p:nvPicPr>
          <p:cNvPr id="16" name="Picture 15">
            <a:extLst>
              <a:ext uri="{FF2B5EF4-FFF2-40B4-BE49-F238E27FC236}">
                <a16:creationId xmlns:a16="http://schemas.microsoft.com/office/drawing/2014/main" id="{A7281DA0-B327-762B-21E7-F599B06C8A7C}"/>
              </a:ext>
            </a:extLst>
          </p:cNvPr>
          <p:cNvPicPr>
            <a:picLocks noChangeAspect="1"/>
          </p:cNvPicPr>
          <p:nvPr/>
        </p:nvPicPr>
        <p:blipFill>
          <a:blip r:embed="rId8"/>
          <a:srcRect/>
          <a:stretch/>
        </p:blipFill>
        <p:spPr>
          <a:xfrm>
            <a:off x="3515640" y="3687477"/>
            <a:ext cx="1035199" cy="1041254"/>
          </a:xfrm>
          <a:prstGeom prst="rect">
            <a:avLst/>
          </a:prstGeom>
        </p:spPr>
      </p:pic>
      <p:sp>
        <p:nvSpPr>
          <p:cNvPr id="4" name="Text Placeholder 3">
            <a:extLst>
              <a:ext uri="{FF2B5EF4-FFF2-40B4-BE49-F238E27FC236}">
                <a16:creationId xmlns:a16="http://schemas.microsoft.com/office/drawing/2014/main" id="{927D5B03-279D-8046-8CB1-AF058DE995DA}"/>
              </a:ext>
            </a:extLst>
          </p:cNvPr>
          <p:cNvSpPr>
            <a:spLocks noGrp="1"/>
          </p:cNvSpPr>
          <p:nvPr>
            <p:ph type="body" sz="quarter" idx="16"/>
          </p:nvPr>
        </p:nvSpPr>
        <p:spPr/>
        <p:txBody>
          <a:bodyPr/>
          <a:lstStyle/>
          <a:p>
            <a:pPr algn="ctr"/>
            <a:r>
              <a:rPr lang="en-GB" b="1" dirty="0"/>
              <a:t>‘Exam’ leave</a:t>
            </a:r>
          </a:p>
          <a:p>
            <a:pPr algn="ctr"/>
            <a:r>
              <a:rPr lang="en-GB" dirty="0"/>
              <a:t>For attending exams.</a:t>
            </a:r>
          </a:p>
        </p:txBody>
      </p:sp>
      <p:pic>
        <p:nvPicPr>
          <p:cNvPr id="18" name="Picture 17">
            <a:extLst>
              <a:ext uri="{FF2B5EF4-FFF2-40B4-BE49-F238E27FC236}">
                <a16:creationId xmlns:a16="http://schemas.microsoft.com/office/drawing/2014/main" id="{C8060C80-A501-8313-A51C-B4D18AE02DC3}"/>
              </a:ext>
            </a:extLst>
          </p:cNvPr>
          <p:cNvPicPr>
            <a:picLocks noChangeAspect="1"/>
          </p:cNvPicPr>
          <p:nvPr/>
        </p:nvPicPr>
        <p:blipFill>
          <a:blip r:embed="rId9"/>
          <a:srcRect/>
          <a:stretch/>
        </p:blipFill>
        <p:spPr>
          <a:xfrm>
            <a:off x="7412122" y="3690503"/>
            <a:ext cx="1041255" cy="1035200"/>
          </a:xfrm>
          <a:prstGeom prst="rect">
            <a:avLst/>
          </a:prstGeom>
        </p:spPr>
      </p:pic>
      <p:sp>
        <p:nvSpPr>
          <p:cNvPr id="6" name="Text Placeholder 5">
            <a:extLst>
              <a:ext uri="{FF2B5EF4-FFF2-40B4-BE49-F238E27FC236}">
                <a16:creationId xmlns:a16="http://schemas.microsoft.com/office/drawing/2014/main" id="{21B8366A-17CF-5B41-ADF5-6F4335AD99E5}"/>
              </a:ext>
            </a:extLst>
          </p:cNvPr>
          <p:cNvSpPr>
            <a:spLocks noGrp="1"/>
          </p:cNvSpPr>
          <p:nvPr>
            <p:ph type="body" sz="quarter" idx="17"/>
          </p:nvPr>
        </p:nvSpPr>
        <p:spPr/>
        <p:txBody>
          <a:bodyPr/>
          <a:lstStyle/>
          <a:p>
            <a:pPr algn="ctr"/>
            <a:r>
              <a:rPr lang="en-GB" b="1" dirty="0"/>
              <a:t>“Study” leave</a:t>
            </a:r>
          </a:p>
          <a:p>
            <a:pPr algn="ctr"/>
            <a:r>
              <a:rPr lang="en-GB" dirty="0"/>
              <a:t>For everything else.</a:t>
            </a:r>
          </a:p>
        </p:txBody>
      </p:sp>
      <p:pic>
        <p:nvPicPr>
          <p:cNvPr id="7" name="Recorded Sound">
            <a:hlinkClick r:id="" action="ppaction://media"/>
            <a:extLst>
              <a:ext uri="{FF2B5EF4-FFF2-40B4-BE49-F238E27FC236}">
                <a16:creationId xmlns:a16="http://schemas.microsoft.com/office/drawing/2014/main" id="{EAA47C40-185B-9F7B-887B-C385A439B8E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2954" y="6426000"/>
            <a:ext cx="406400" cy="406400"/>
          </a:xfrm>
          <a:prstGeom prst="rect">
            <a:avLst/>
          </a:prstGeom>
        </p:spPr>
      </p:pic>
    </p:spTree>
    <p:custDataLst>
      <p:tags r:id="rId1"/>
    </p:custDataLst>
    <p:extLst>
      <p:ext uri="{BB962C8B-B14F-4D97-AF65-F5344CB8AC3E}">
        <p14:creationId xmlns:p14="http://schemas.microsoft.com/office/powerpoint/2010/main" val="31265667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8000">
        <p159:morph option="byChar"/>
      </p:transition>
    </mc:Choice>
    <mc:Fallback>
      <p:transition spd="slow" advClick="0" advTm="4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52C4F1D5-53C6-4256-5675-90CABA042F82}"/>
              </a:ext>
            </a:extLst>
          </p:cNvPr>
          <p:cNvSpPr>
            <a:spLocks noGrp="1"/>
          </p:cNvSpPr>
          <p:nvPr>
            <p:ph type="title" idx="4294967295"/>
          </p:nvPr>
        </p:nvSpPr>
        <p:spPr>
          <a:xfrm>
            <a:off x="517252" y="1661030"/>
            <a:ext cx="10515600" cy="1325563"/>
          </a:xfrm>
        </p:spPr>
        <p:txBody>
          <a:bodyPr/>
          <a:lstStyle/>
          <a:p>
            <a:r>
              <a:rPr lang="en-GB" sz="6000" b="1" kern="1200" dirty="0">
                <a:solidFill>
                  <a:srgbClr val="231F20"/>
                </a:solidFill>
                <a:effectLst/>
                <a:latin typeface="Arial" panose="020B0604020202020204" pitchFamily="34" charset="0"/>
                <a:ea typeface="+mn-ea"/>
                <a:cs typeface="+mn-cs"/>
              </a:rPr>
              <a:t>Expenses</a:t>
            </a:r>
            <a:endParaRPr lang="en-GB" dirty="0"/>
          </a:p>
        </p:txBody>
      </p:sp>
      <p:sp>
        <p:nvSpPr>
          <p:cNvPr id="3" name="!!Subheading">
            <a:extLst>
              <a:ext uri="{FF2B5EF4-FFF2-40B4-BE49-F238E27FC236}">
                <a16:creationId xmlns:a16="http://schemas.microsoft.com/office/drawing/2014/main" id="{84F36DA6-30BF-6C61-92C7-ED3939FBB3B5}"/>
              </a:ext>
            </a:extLst>
          </p:cNvPr>
          <p:cNvSpPr>
            <a:spLocks noGrp="1"/>
          </p:cNvSpPr>
          <p:nvPr>
            <p:ph type="body" sz="quarter" idx="13"/>
          </p:nvPr>
        </p:nvSpPr>
        <p:spPr/>
        <p:txBody>
          <a:bodyPr/>
          <a:lstStyle/>
          <a:p>
            <a:r>
              <a:rPr lang="en-GB" dirty="0"/>
              <a:t>Applying and reimbursement</a:t>
            </a:r>
          </a:p>
        </p:txBody>
      </p:sp>
      <p:pic>
        <p:nvPicPr>
          <p:cNvPr id="2" name="Recorded Sound">
            <a:hlinkClick r:id="" action="ppaction://media"/>
            <a:extLst>
              <a:ext uri="{FF2B5EF4-FFF2-40B4-BE49-F238E27FC236}">
                <a16:creationId xmlns:a16="http://schemas.microsoft.com/office/drawing/2014/main" id="{53F621D5-F675-8EAF-0A8F-A2AC3D0796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79564"/>
            <a:ext cx="406400" cy="406400"/>
          </a:xfrm>
          <a:prstGeom prst="rect">
            <a:avLst/>
          </a:prstGeom>
        </p:spPr>
      </p:pic>
    </p:spTree>
    <p:extLst>
      <p:ext uri="{BB962C8B-B14F-4D97-AF65-F5344CB8AC3E}">
        <p14:creationId xmlns:p14="http://schemas.microsoft.com/office/powerpoint/2010/main" val="3236559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Cha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29F22E3-834C-E409-C49D-D9C405CF95CC}"/>
              </a:ext>
            </a:extLst>
          </p:cNvPr>
          <p:cNvSpPr>
            <a:spLocks noGrp="1"/>
          </p:cNvSpPr>
          <p:nvPr>
            <p:ph type="title"/>
          </p:nvPr>
        </p:nvSpPr>
        <p:spPr/>
        <p:txBody>
          <a:bodyPr/>
          <a:lstStyle/>
          <a:p>
            <a:r>
              <a:rPr lang="en-GB" dirty="0"/>
              <a:t>Study leave funding</a:t>
            </a:r>
          </a:p>
        </p:txBody>
      </p:sp>
      <p:sp>
        <p:nvSpPr>
          <p:cNvPr id="3" name="!!Text">
            <a:extLst>
              <a:ext uri="{FF2B5EF4-FFF2-40B4-BE49-F238E27FC236}">
                <a16:creationId xmlns:a16="http://schemas.microsoft.com/office/drawing/2014/main" id="{E3373494-F3F3-9917-19B3-11B9F042E828}"/>
              </a:ext>
            </a:extLst>
          </p:cNvPr>
          <p:cNvSpPr>
            <a:spLocks noGrp="1"/>
          </p:cNvSpPr>
          <p:nvPr>
            <p:ph idx="1"/>
          </p:nvPr>
        </p:nvSpPr>
        <p:spPr>
          <a:xfrm>
            <a:off x="432000" y="1297185"/>
            <a:ext cx="11114006" cy="4889569"/>
          </a:xfrm>
        </p:spPr>
        <p:txBody>
          <a:bodyPr>
            <a:normAutofit/>
          </a:bodyPr>
          <a:lstStyle/>
          <a:p>
            <a:pPr marL="285750" indent="-285750">
              <a:buFont typeface="Arial" panose="020B0604020202020204" pitchFamily="34" charset="0"/>
              <a:buChar char="•"/>
            </a:pPr>
            <a:r>
              <a:rPr lang="en-GB" sz="1800" dirty="0"/>
              <a:t>Funding is available for:</a:t>
            </a:r>
          </a:p>
          <a:p>
            <a:pPr marL="857250" lvl="1" indent="-400050">
              <a:buFont typeface="+mj-lt"/>
              <a:buAutoNum type="romanUcPeriod"/>
            </a:pPr>
            <a:r>
              <a:rPr lang="en-GB" sz="1800" dirty="0"/>
              <a:t>Curriculum-Required (explicit curriculum requirements)</a:t>
            </a:r>
          </a:p>
          <a:p>
            <a:pPr marL="857250" lvl="1" indent="-400050">
              <a:buFont typeface="+mj-lt"/>
              <a:buAutoNum type="romanUcPeriod"/>
            </a:pPr>
            <a:r>
              <a:rPr lang="en-GB" sz="1800" dirty="0"/>
              <a:t>Curricular support (support the achievement of curriculum competences, but not necessary to attain those competencies)</a:t>
            </a:r>
          </a:p>
          <a:p>
            <a:pPr marL="857250" lvl="1" indent="-400050">
              <a:buFont typeface="+mj-lt"/>
              <a:buAutoNum type="romanUcPeriod"/>
            </a:pPr>
            <a:r>
              <a:rPr lang="en-GB" sz="1800" dirty="0"/>
              <a:t>Discretionary (non-curricular activities)</a:t>
            </a:r>
          </a:p>
          <a:p>
            <a:pPr marL="0" indent="0">
              <a:buNone/>
            </a:pPr>
            <a:endParaRPr lang="en-GB" sz="1800" dirty="0"/>
          </a:p>
          <a:p>
            <a:pPr marL="285750" indent="-285750">
              <a:buFont typeface="Arial" panose="020B0604020202020204" pitchFamily="34" charset="0"/>
              <a:buChar char="•"/>
            </a:pPr>
            <a:r>
              <a:rPr lang="en-GB" sz="1800" dirty="0"/>
              <a:t>Budget set per programme £600 – pro-rata</a:t>
            </a:r>
          </a:p>
          <a:p>
            <a:endParaRPr lang="en-GB" sz="1800" dirty="0"/>
          </a:p>
          <a:p>
            <a:pPr marL="285750" indent="-285750">
              <a:buFont typeface="Arial" panose="020B0604020202020204" pitchFamily="34" charset="0"/>
              <a:buChar char="•"/>
            </a:pPr>
            <a:r>
              <a:rPr lang="en-GB" sz="1800" dirty="0"/>
              <a:t>Continue to apply for reimbursement via employing Trust</a:t>
            </a:r>
          </a:p>
          <a:p>
            <a:endParaRPr lang="en-GB" sz="1800" dirty="0"/>
          </a:p>
          <a:p>
            <a:pPr marL="285750" lvl="0" indent="-285750">
              <a:buClr>
                <a:srgbClr val="231F20"/>
              </a:buClr>
              <a:buFont typeface="Arial" panose="020B0604020202020204" pitchFamily="34" charset="0"/>
              <a:buChar char="•"/>
            </a:pPr>
            <a:r>
              <a:rPr lang="en-GB" sz="1800" dirty="0">
                <a:solidFill>
                  <a:srgbClr val="425563"/>
                </a:solidFill>
              </a:rPr>
              <a:t>Apply on Leave Manager as a leave request (</a:t>
            </a:r>
            <a:r>
              <a:rPr lang="en-GB" sz="1800" dirty="0">
                <a:solidFill>
                  <a:srgbClr val="425563"/>
                </a:solidFill>
                <a:hlinkClick r:id="rId6"/>
              </a:rPr>
              <a:t>https://accent.hicom.co.uk/Portal/Live/Web/</a:t>
            </a:r>
            <a:r>
              <a:rPr lang="en-GB" sz="1800" dirty="0">
                <a:solidFill>
                  <a:srgbClr val="425563"/>
                </a:solidFill>
              </a:rPr>
              <a:t>)  </a:t>
            </a:r>
          </a:p>
          <a:p>
            <a:endParaRPr lang="en-GB" dirty="0"/>
          </a:p>
        </p:txBody>
      </p:sp>
      <p:pic>
        <p:nvPicPr>
          <p:cNvPr id="8" name="Graphic 7" descr="Money outline">
            <a:extLst>
              <a:ext uri="{FF2B5EF4-FFF2-40B4-BE49-F238E27FC236}">
                <a16:creationId xmlns:a16="http://schemas.microsoft.com/office/drawing/2014/main" id="{09A02601-AE61-EAF2-8296-C9AE679FD8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53701" y="1567217"/>
            <a:ext cx="3723565" cy="3723565"/>
          </a:xfrm>
          <a:prstGeom prst="rect">
            <a:avLst/>
          </a:prstGeom>
        </p:spPr>
      </p:pic>
      <p:pic>
        <p:nvPicPr>
          <p:cNvPr id="4" name="Recorded Sound">
            <a:hlinkClick r:id="" action="ppaction://media"/>
            <a:extLst>
              <a:ext uri="{FF2B5EF4-FFF2-40B4-BE49-F238E27FC236}">
                <a16:creationId xmlns:a16="http://schemas.microsoft.com/office/drawing/2014/main" id="{D21D49DA-7609-22EB-6CD7-A04342FE2A8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721432" y="6426000"/>
            <a:ext cx="406400" cy="406400"/>
          </a:xfrm>
          <a:prstGeom prst="rect">
            <a:avLst/>
          </a:prstGeom>
        </p:spPr>
      </p:pic>
    </p:spTree>
    <p:custDataLst>
      <p:tags r:id="rId1"/>
    </p:custDataLst>
    <p:extLst>
      <p:ext uri="{BB962C8B-B14F-4D97-AF65-F5344CB8AC3E}">
        <p14:creationId xmlns:p14="http://schemas.microsoft.com/office/powerpoint/2010/main" val="35563840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72000">
        <p159:morph option="byChar"/>
      </p:transition>
    </mc:Choice>
    <mc:Fallback>
      <p:transition spd="slow" advClick="0" advTm="7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5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B90D4-7BC3-50D2-EF34-5B0FCC2C72C9}"/>
              </a:ext>
            </a:extLst>
          </p:cNvPr>
          <p:cNvSpPr>
            <a:spLocks noGrp="1"/>
          </p:cNvSpPr>
          <p:nvPr>
            <p:ph type="title"/>
          </p:nvPr>
        </p:nvSpPr>
        <p:spPr/>
        <p:txBody>
          <a:bodyPr vert="horz" lIns="91440" tIns="45720" rIns="91440" bIns="45720" rtlCol="0" anchor="b">
            <a:normAutofit/>
          </a:bodyPr>
          <a:lstStyle/>
          <a:p>
            <a:r>
              <a:rPr lang="en-US" sz="3200" kern="1200" dirty="0"/>
              <a:t>Expenses process</a:t>
            </a:r>
          </a:p>
        </p:txBody>
      </p:sp>
      <p:sp>
        <p:nvSpPr>
          <p:cNvPr id="3" name="Rectangle 61">
            <a:extLst>
              <a:ext uri="{FF2B5EF4-FFF2-40B4-BE49-F238E27FC236}">
                <a16:creationId xmlns:a16="http://schemas.microsoft.com/office/drawing/2014/main" id="{A73A3289-788D-C6C1-62DD-D7592AA901E2}"/>
              </a:ext>
            </a:extLst>
          </p:cNvPr>
          <p:cNvSpPr>
            <a:spLocks noChangeArrowheads="1"/>
          </p:cNvSpPr>
          <p:nvPr/>
        </p:nvSpPr>
        <p:spPr bwMode="auto">
          <a:xfrm>
            <a:off x="409296" y="1370912"/>
            <a:ext cx="2577900" cy="1291968"/>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Applicant submits expenses claim (within 8 weeks) and receipt/s through local claims process</a:t>
            </a:r>
            <a:endParaRPr lang="en-US" altLang="en-US" sz="1600" b="1" dirty="0">
              <a:latin typeface="Arial" panose="020B0604020202020204" pitchFamily="34" charset="0"/>
            </a:endParaRPr>
          </a:p>
        </p:txBody>
      </p:sp>
      <p:sp>
        <p:nvSpPr>
          <p:cNvPr id="14" name="Rectangle 68">
            <a:extLst>
              <a:ext uri="{FF2B5EF4-FFF2-40B4-BE49-F238E27FC236}">
                <a16:creationId xmlns:a16="http://schemas.microsoft.com/office/drawing/2014/main" id="{AABAA4FA-46BB-374C-87FC-B168AC4B3DDF}"/>
              </a:ext>
            </a:extLst>
          </p:cNvPr>
          <p:cNvSpPr>
            <a:spLocks noChangeArrowheads="1"/>
          </p:cNvSpPr>
          <p:nvPr/>
        </p:nvSpPr>
        <p:spPr bwMode="auto">
          <a:xfrm>
            <a:off x="6843916" y="3016404"/>
            <a:ext cx="2290562" cy="1317182"/>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Coordinator records appropriate expense/s as paid on system, and claim processed locally</a:t>
            </a:r>
            <a:endParaRPr lang="en-US" altLang="en-US" sz="1600" b="1" dirty="0">
              <a:solidFill>
                <a:schemeClr val="bg1"/>
              </a:solidFill>
              <a:latin typeface="Arial" panose="020B0604020202020204" pitchFamily="34" charset="0"/>
            </a:endParaRPr>
          </a:p>
        </p:txBody>
      </p:sp>
      <p:sp>
        <p:nvSpPr>
          <p:cNvPr id="5" name="Rectangle 63">
            <a:extLst>
              <a:ext uri="{FF2B5EF4-FFF2-40B4-BE49-F238E27FC236}">
                <a16:creationId xmlns:a16="http://schemas.microsoft.com/office/drawing/2014/main" id="{7F74BF41-3AC6-280A-C073-A5D67AC3448A}"/>
              </a:ext>
            </a:extLst>
          </p:cNvPr>
          <p:cNvSpPr>
            <a:spLocks noChangeArrowheads="1"/>
          </p:cNvSpPr>
          <p:nvPr/>
        </p:nvSpPr>
        <p:spPr bwMode="auto">
          <a:xfrm>
            <a:off x="2652932" y="3142627"/>
            <a:ext cx="1673225" cy="1064737"/>
          </a:xfrm>
          <a:prstGeom prst="rect">
            <a:avLst/>
          </a:prstGeom>
          <a:solidFill>
            <a:schemeClr val="bg2"/>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Coordinator updates Accent request accordingly</a:t>
            </a:r>
            <a:endParaRPr lang="en-US" altLang="en-US" sz="1600" b="1" dirty="0">
              <a:solidFill>
                <a:srgbClr val="FFFFFF"/>
              </a:solidFill>
              <a:latin typeface="Arial" panose="020B0604020202020204" pitchFamily="34" charset="0"/>
            </a:endParaRPr>
          </a:p>
        </p:txBody>
      </p:sp>
      <p:sp>
        <p:nvSpPr>
          <p:cNvPr id="4" name="Oval 62">
            <a:extLst>
              <a:ext uri="{FF2B5EF4-FFF2-40B4-BE49-F238E27FC236}">
                <a16:creationId xmlns:a16="http://schemas.microsoft.com/office/drawing/2014/main" id="{49AC2B30-F380-320C-A052-57C9AB5524B2}"/>
              </a:ext>
            </a:extLst>
          </p:cNvPr>
          <p:cNvSpPr>
            <a:spLocks noChangeArrowheads="1"/>
          </p:cNvSpPr>
          <p:nvPr/>
        </p:nvSpPr>
        <p:spPr bwMode="auto">
          <a:xfrm>
            <a:off x="4603963" y="1154040"/>
            <a:ext cx="1962146" cy="1743650"/>
          </a:xfrm>
          <a:prstGeom prst="ellipse">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Claim cross-checked against Accent leave request</a:t>
            </a:r>
            <a:endParaRPr lang="en-US" altLang="en-US" sz="1600" b="1" dirty="0">
              <a:solidFill>
                <a:schemeClr val="bg1"/>
              </a:solidFill>
              <a:latin typeface="Arial" panose="020B0604020202020204" pitchFamily="34" charset="0"/>
            </a:endParaRPr>
          </a:p>
        </p:txBody>
      </p:sp>
      <p:sp>
        <p:nvSpPr>
          <p:cNvPr id="7" name="Rectangle 65">
            <a:extLst>
              <a:ext uri="{FF2B5EF4-FFF2-40B4-BE49-F238E27FC236}">
                <a16:creationId xmlns:a16="http://schemas.microsoft.com/office/drawing/2014/main" id="{DD7FC412-FB9F-0AD5-A246-557F7C9EC7ED}"/>
              </a:ext>
            </a:extLst>
          </p:cNvPr>
          <p:cNvSpPr>
            <a:spLocks noChangeArrowheads="1"/>
          </p:cNvSpPr>
          <p:nvPr/>
        </p:nvSpPr>
        <p:spPr bwMode="auto">
          <a:xfrm>
            <a:off x="4880086" y="4789409"/>
            <a:ext cx="1409901" cy="1030518"/>
          </a:xfrm>
          <a:prstGeom prst="rect">
            <a:avLst/>
          </a:prstGeom>
          <a:solidFill>
            <a:schemeClr val="bg2"/>
          </a:solidFill>
          <a:ln w="9525" algn="ctr">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Coordinator reviews discrepancy</a:t>
            </a:r>
            <a:endParaRPr lang="en-US" altLang="en-US" sz="1600" b="1" dirty="0">
              <a:solidFill>
                <a:schemeClr val="bg1"/>
              </a:solidFill>
              <a:latin typeface="Arial" panose="020B0604020202020204" pitchFamily="34" charset="0"/>
            </a:endParaRPr>
          </a:p>
        </p:txBody>
      </p:sp>
      <p:sp>
        <p:nvSpPr>
          <p:cNvPr id="8" name="Text Box 66">
            <a:extLst>
              <a:ext uri="{FF2B5EF4-FFF2-40B4-BE49-F238E27FC236}">
                <a16:creationId xmlns:a16="http://schemas.microsoft.com/office/drawing/2014/main" id="{24A8C250-5A13-9066-2927-2354595982BD}"/>
              </a:ext>
            </a:extLst>
          </p:cNvPr>
          <p:cNvSpPr txBox="1">
            <a:spLocks noChangeArrowheads="1"/>
          </p:cNvSpPr>
          <p:nvPr/>
        </p:nvSpPr>
        <p:spPr bwMode="auto">
          <a:xfrm>
            <a:off x="4506228" y="3142195"/>
            <a:ext cx="2157616" cy="1065600"/>
          </a:xfrm>
          <a:prstGeom prst="rect">
            <a:avLst/>
          </a:prstGeom>
          <a:solidFill>
            <a:srgbClr val="DDEEFF"/>
          </a:solidFill>
          <a:ln w="19050">
            <a:solidFill>
              <a:schemeClr val="accent1"/>
            </a:solidFill>
          </a:ln>
        </p:spPr>
        <p:txBody>
          <a:bodyPr wrap="square" rtlCol="0" anchor="b">
            <a:spAutoFit/>
          </a:bodyPr>
          <a:lstStyle>
            <a:defPPr>
              <a:defRPr lang="en-US"/>
            </a:defPPr>
            <a:lvl1pPr algn="ctr">
              <a:defRPr sz="1600" b="1"/>
            </a:lvl1pPr>
          </a:lstStyle>
          <a:p>
            <a:r>
              <a:rPr lang="en-GB" altLang="en-US" dirty="0"/>
              <a:t>Expenses on Accent are missing/insufficient for claim</a:t>
            </a:r>
            <a:endParaRPr lang="en-US" altLang="en-US" dirty="0"/>
          </a:p>
        </p:txBody>
      </p:sp>
      <p:sp>
        <p:nvSpPr>
          <p:cNvPr id="20" name="Oval 71">
            <a:extLst>
              <a:ext uri="{FF2B5EF4-FFF2-40B4-BE49-F238E27FC236}">
                <a16:creationId xmlns:a16="http://schemas.microsoft.com/office/drawing/2014/main" id="{B38D7220-F5B3-E71D-41B8-9371C05C9924}"/>
              </a:ext>
            </a:extLst>
          </p:cNvPr>
          <p:cNvSpPr>
            <a:spLocks noChangeArrowheads="1"/>
          </p:cNvSpPr>
          <p:nvPr/>
        </p:nvSpPr>
        <p:spPr bwMode="auto">
          <a:xfrm>
            <a:off x="498676" y="2913786"/>
            <a:ext cx="1673225" cy="1522419"/>
          </a:xfrm>
          <a:prstGeom prst="ellipse">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Reviewed by HoS/PG Dean if  necessary</a:t>
            </a:r>
            <a:endParaRPr lang="en-US" altLang="en-US" sz="1600" b="1" dirty="0">
              <a:latin typeface="Arial" panose="020B0604020202020204" pitchFamily="34" charset="0"/>
            </a:endParaRPr>
          </a:p>
        </p:txBody>
      </p:sp>
      <p:sp>
        <p:nvSpPr>
          <p:cNvPr id="22" name="Rectangle 73">
            <a:extLst>
              <a:ext uri="{FF2B5EF4-FFF2-40B4-BE49-F238E27FC236}">
                <a16:creationId xmlns:a16="http://schemas.microsoft.com/office/drawing/2014/main" id="{56129357-3D92-33EF-2DA7-337D12C2344F}"/>
              </a:ext>
            </a:extLst>
          </p:cNvPr>
          <p:cNvSpPr>
            <a:spLocks noChangeArrowheads="1"/>
          </p:cNvSpPr>
          <p:nvPr/>
        </p:nvSpPr>
        <p:spPr bwMode="auto">
          <a:xfrm>
            <a:off x="7283597" y="4785516"/>
            <a:ext cx="1411200" cy="1029600"/>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Applicant paid through Trust payroll</a:t>
            </a:r>
            <a:endParaRPr lang="en-US" altLang="en-US" sz="1600" b="1" dirty="0">
              <a:solidFill>
                <a:schemeClr val="bg1"/>
              </a:solidFill>
              <a:latin typeface="Arial" panose="020B0604020202020204" pitchFamily="34" charset="0"/>
            </a:endParaRPr>
          </a:p>
        </p:txBody>
      </p:sp>
      <p:sp>
        <p:nvSpPr>
          <p:cNvPr id="23" name="Rectangle 74">
            <a:extLst>
              <a:ext uri="{FF2B5EF4-FFF2-40B4-BE49-F238E27FC236}">
                <a16:creationId xmlns:a16="http://schemas.microsoft.com/office/drawing/2014/main" id="{3FE4ABE5-F589-AA4B-D28E-9ED771003FDE}"/>
              </a:ext>
            </a:extLst>
          </p:cNvPr>
          <p:cNvSpPr>
            <a:spLocks noChangeArrowheads="1"/>
          </p:cNvSpPr>
          <p:nvPr/>
        </p:nvSpPr>
        <p:spPr bwMode="auto">
          <a:xfrm>
            <a:off x="9647217" y="5104286"/>
            <a:ext cx="2282821" cy="833879"/>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NHSE study leave team monitors claims through live reporting</a:t>
            </a:r>
            <a:endParaRPr lang="en-US" altLang="en-US" sz="1600" b="1" dirty="0">
              <a:solidFill>
                <a:srgbClr val="FFFFFF"/>
              </a:solidFill>
              <a:latin typeface="Arial" panose="020B0604020202020204" pitchFamily="34" charset="0"/>
            </a:endParaRPr>
          </a:p>
        </p:txBody>
      </p:sp>
      <p:sp>
        <p:nvSpPr>
          <p:cNvPr id="24" name="Rectangle 75">
            <a:extLst>
              <a:ext uri="{FF2B5EF4-FFF2-40B4-BE49-F238E27FC236}">
                <a16:creationId xmlns:a16="http://schemas.microsoft.com/office/drawing/2014/main" id="{12DDC19E-B390-032F-D8AD-C7464F21F68A}"/>
              </a:ext>
            </a:extLst>
          </p:cNvPr>
          <p:cNvSpPr>
            <a:spLocks noChangeArrowheads="1"/>
          </p:cNvSpPr>
          <p:nvPr/>
        </p:nvSpPr>
        <p:spPr bwMode="auto">
          <a:xfrm>
            <a:off x="9653486" y="3941943"/>
            <a:ext cx="2290559" cy="1059470"/>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NHSE reimburses </a:t>
            </a:r>
            <a:r>
              <a:rPr lang="en-GB" altLang="en-US" sz="1600" b="1" dirty="0">
                <a:solidFill>
                  <a:srgbClr val="FFFFFF"/>
                </a:solidFill>
                <a:latin typeface="Arial" panose="020B0604020202020204" pitchFamily="34" charset="0"/>
              </a:rPr>
              <a:t>Trust</a:t>
            </a:r>
            <a:r>
              <a:rPr kumimoji="0" lang="en-GB" altLang="en-US" sz="1600" b="1" i="0" u="none" strike="noStrike" cap="none" normalizeH="0" baseline="0" dirty="0">
                <a:ln>
                  <a:noFill/>
                </a:ln>
                <a:solidFill>
                  <a:srgbClr val="FFFFFF"/>
                </a:solidFill>
                <a:effectLst/>
                <a:latin typeface="Arial" panose="020B0604020202020204" pitchFamily="34" charset="0"/>
              </a:rPr>
              <a:t> quarterly for expenses recorded on Accent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1168" name="Group 1167">
            <a:extLst>
              <a:ext uri="{FF2B5EF4-FFF2-40B4-BE49-F238E27FC236}">
                <a16:creationId xmlns:a16="http://schemas.microsoft.com/office/drawing/2014/main" id="{F5D67C6F-78B1-506F-F051-06F6FE934149}"/>
              </a:ext>
              <a:ext uri="{C183D7F6-B498-43B3-948B-1728B52AA6E4}">
                <adec:decorative xmlns:adec="http://schemas.microsoft.com/office/drawing/2017/decorative" val="1"/>
              </a:ext>
            </a:extLst>
          </p:cNvPr>
          <p:cNvGrpSpPr/>
          <p:nvPr/>
        </p:nvGrpSpPr>
        <p:grpSpPr>
          <a:xfrm>
            <a:off x="10115552" y="545510"/>
            <a:ext cx="1828494" cy="3293560"/>
            <a:chOff x="10115552" y="545510"/>
            <a:chExt cx="1828494" cy="2951751"/>
          </a:xfrm>
        </p:grpSpPr>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115552" y="545510"/>
              <a:ext cx="1828494" cy="2951751"/>
              <a:chOff x="113950102" y="106625571"/>
              <a:chExt cx="1360635" cy="2633917"/>
            </a:xfrm>
          </p:grpSpPr>
          <p:sp>
            <p:nvSpPr>
              <p:cNvPr id="29" name="Rectangle 37">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633917"/>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Rectangle 39">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Text Box 40">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Applicant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2" name="Group 44">
                <a:extLst>
                  <a:ext uri="{FF2B5EF4-FFF2-40B4-BE49-F238E27FC236}">
                    <a16:creationId xmlns:a16="http://schemas.microsoft.com/office/drawing/2014/main" id="{6E0BAE3C-62F6-15EE-01A6-45B8A9ABA8EF}"/>
                  </a:ext>
                </a:extLst>
              </p:cNvPr>
              <p:cNvGrpSpPr>
                <a:grpSpLocks/>
              </p:cNvGrpSpPr>
              <p:nvPr/>
            </p:nvGrpSpPr>
            <p:grpSpPr bwMode="auto">
              <a:xfrm>
                <a:off x="114014437" y="107393215"/>
                <a:ext cx="1296299" cy="482309"/>
                <a:chOff x="114014437" y="107354448"/>
                <a:chExt cx="1296299" cy="482309"/>
              </a:xfrm>
            </p:grpSpPr>
            <p:sp>
              <p:nvSpPr>
                <p:cNvPr id="39" name="Rectangle 45">
                  <a:extLst>
                    <a:ext uri="{FF2B5EF4-FFF2-40B4-BE49-F238E27FC236}">
                      <a16:creationId xmlns:a16="http://schemas.microsoft.com/office/drawing/2014/main" id="{9EE982ED-2A3D-FEFD-C5E6-4FDED61112F5}"/>
                    </a:ext>
                  </a:extLst>
                </p:cNvPr>
                <p:cNvSpPr>
                  <a:spLocks noChangeArrowheads="1"/>
                </p:cNvSpPr>
                <p:nvPr/>
              </p:nvSpPr>
              <p:spPr bwMode="auto">
                <a:xfrm>
                  <a:off x="114014437" y="107416361"/>
                  <a:ext cx="279745" cy="348959"/>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ext Box 46">
                  <a:extLst>
                    <a:ext uri="{FF2B5EF4-FFF2-40B4-BE49-F238E27FC236}">
                      <a16:creationId xmlns:a16="http://schemas.microsoft.com/office/drawing/2014/main" id="{547CD517-480B-5BD1-86CD-504C82D6D314}"/>
                    </a:ext>
                  </a:extLst>
                </p:cNvPr>
                <p:cNvSpPr txBox="1">
                  <a:spLocks noChangeArrowheads="1"/>
                </p:cNvSpPr>
                <p:nvPr/>
              </p:nvSpPr>
              <p:spPr bwMode="auto">
                <a:xfrm>
                  <a:off x="114358517" y="107354448"/>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a:t>
                  </a:r>
                  <a:r>
                    <a:rPr lang="en-GB" altLang="en-US" sz="1600" b="1" dirty="0">
                      <a:latin typeface="Arial" panose="020B0604020202020204" pitchFamily="34" charset="0"/>
                    </a:rPr>
                    <a:t>Trust</a:t>
                  </a:r>
                  <a:r>
                    <a:rPr kumimoji="0" lang="en-GB" altLang="en-US" sz="1600" b="1" i="0" u="none" strike="noStrike" cap="none" normalizeH="0" baseline="0" dirty="0">
                      <a:ln>
                        <a:noFill/>
                      </a:ln>
                      <a:effectLst/>
                      <a:latin typeface="Arial" panose="020B0604020202020204" pitchFamily="34" charset="0"/>
                    </a:rPr>
                    <a:t>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831680"/>
                <a:ext cx="1296299" cy="482309"/>
                <a:chOff x="114014437" y="107787836"/>
                <a:chExt cx="1296299" cy="482309"/>
              </a:xfrm>
            </p:grpSpPr>
            <p:sp>
              <p:nvSpPr>
                <p:cNvPr id="37" name="Rectangle 48">
                  <a:extLst>
                    <a:ext uri="{FF2B5EF4-FFF2-40B4-BE49-F238E27FC236}">
                      <a16:creationId xmlns:a16="http://schemas.microsoft.com/office/drawing/2014/main" id="{B168662A-1AEE-B9D7-D593-86A6E493FC0B}"/>
                    </a:ext>
                  </a:extLst>
                </p:cNvPr>
                <p:cNvSpPr>
                  <a:spLocks noChangeArrowheads="1"/>
                </p:cNvSpPr>
                <p:nvPr/>
              </p:nvSpPr>
              <p:spPr bwMode="auto">
                <a:xfrm>
                  <a:off x="114014437" y="107835461"/>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Text Box 49">
                  <a:extLst>
                    <a:ext uri="{FF2B5EF4-FFF2-40B4-BE49-F238E27FC236}">
                      <a16:creationId xmlns:a16="http://schemas.microsoft.com/office/drawing/2014/main" id="{E8F1C731-D88C-D620-9C0A-0104DFC0F1BD}"/>
                    </a:ext>
                  </a:extLst>
                </p:cNvPr>
                <p:cNvSpPr txBox="1">
                  <a:spLocks noChangeArrowheads="1"/>
                </p:cNvSpPr>
                <p:nvPr/>
              </p:nvSpPr>
              <p:spPr bwMode="auto">
                <a:xfrm>
                  <a:off x="114358517" y="10778783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Educator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270145"/>
                <a:ext cx="1296299" cy="482309"/>
                <a:chOff x="109398526" y="105361066"/>
                <a:chExt cx="1296299" cy="482309"/>
              </a:xfrm>
            </p:grpSpPr>
            <p:sp>
              <p:nvSpPr>
                <p:cNvPr id="35" name="Rectangle 51">
                  <a:extLst>
                    <a:ext uri="{FF2B5EF4-FFF2-40B4-BE49-F238E27FC236}">
                      <a16:creationId xmlns:a16="http://schemas.microsoft.com/office/drawing/2014/main" id="{1113ECE2-E5AE-21AF-1537-8DFBAC9441D6}"/>
                    </a:ext>
                  </a:extLst>
                </p:cNvPr>
                <p:cNvSpPr>
                  <a:spLocks noChangeArrowheads="1"/>
                </p:cNvSpPr>
                <p:nvPr/>
              </p:nvSpPr>
              <p:spPr bwMode="auto">
                <a:xfrm>
                  <a:off x="109398526" y="105422979"/>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Text Box 52">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36106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System </a:t>
                  </a:r>
                  <a:r>
                    <a:rPr lang="en-GB" altLang="en-US" sz="1600" b="1" dirty="0">
                      <a:latin typeface="Arial" panose="020B0604020202020204" pitchFamily="34" charset="0"/>
                    </a:rPr>
                    <a:t>action</a:t>
                  </a:r>
                  <a:endParaRPr lang="en-US" altLang="en-US" sz="1600" b="1" dirty="0">
                    <a:latin typeface="Arial" panose="020B0604020202020204" pitchFamily="34" charset="0"/>
                  </a:endParaRPr>
                </a:p>
              </p:txBody>
            </p:sp>
          </p:grpSp>
        </p:grpSp>
        <p:sp>
          <p:nvSpPr>
            <p:cNvPr id="49" name="Rectangle 51">
              <a:extLst>
                <a:ext uri="{FF2B5EF4-FFF2-40B4-BE49-F238E27FC236}">
                  <a16:creationId xmlns:a16="http://schemas.microsoft.com/office/drawing/2014/main" id="{4470E76F-660C-08BC-1D8F-6EDA8C0513AA}"/>
                </a:ext>
                <a:ext uri="{C183D7F6-B498-43B3-948B-1728B52AA6E4}">
                  <adec:decorative xmlns:adec="http://schemas.microsoft.com/office/drawing/2017/decorative" val="1"/>
                </a:ext>
              </a:extLst>
            </p:cNvPr>
            <p:cNvSpPr>
              <a:spLocks noChangeArrowheads="1"/>
            </p:cNvSpPr>
            <p:nvPr/>
          </p:nvSpPr>
          <p:spPr bwMode="auto">
            <a:xfrm>
              <a:off x="10202009" y="2971938"/>
              <a:ext cx="375936" cy="391068"/>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endParaRPr lang="en-US" altLang="en-US" sz="1600" b="1">
                <a:solidFill>
                  <a:srgbClr val="FFFFFF"/>
                </a:solidFill>
                <a:latin typeface="Arial" panose="020B0604020202020204" pitchFamily="34" charset="0"/>
              </a:endParaRPr>
            </a:p>
          </p:txBody>
        </p:sp>
        <p:sp>
          <p:nvSpPr>
            <p:cNvPr id="50" name="Text Box 52">
              <a:extLst>
                <a:ext uri="{FF2B5EF4-FFF2-40B4-BE49-F238E27FC236}">
                  <a16:creationId xmlns:a16="http://schemas.microsoft.com/office/drawing/2014/main" id="{1BE39339-5BBB-AC85-4EED-C7CC79DCB0E2}"/>
                </a:ext>
              </a:extLst>
            </p:cNvPr>
            <p:cNvSpPr txBox="1">
              <a:spLocks noChangeArrowheads="1"/>
            </p:cNvSpPr>
            <p:nvPr/>
          </p:nvSpPr>
          <p:spPr bwMode="auto">
            <a:xfrm>
              <a:off x="10664402" y="2902554"/>
              <a:ext cx="1279643" cy="5405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16000" marR="0" lvl="0" indent="-457200" algn="l" defTabSz="914400" rtl="0" eaLnBrk="0" fontAlgn="base" latinLnBrk="0" hangingPunct="0">
                <a:lnSpc>
                  <a:spcPct val="100000"/>
                </a:lnSpc>
                <a:spcBef>
                  <a:spcPct val="0"/>
                </a:spcBef>
                <a:buClrTx/>
                <a:buSzTx/>
                <a:buFontTx/>
                <a:buNone/>
                <a:tabLst/>
              </a:pPr>
              <a:r>
                <a:rPr kumimoji="0" lang="en-GB" altLang="en-US" sz="1600" b="1" i="0" u="none" strike="noStrike" cap="none" normalizeH="0" baseline="0" dirty="0">
                  <a:ln>
                    <a:noFill/>
                  </a:ln>
                  <a:effectLst/>
                  <a:latin typeface="Arial" panose="020B0604020202020204" pitchFamily="34" charset="0"/>
                </a:rPr>
                <a:t>= NHSE action</a:t>
              </a:r>
              <a:endParaRPr kumimoji="0" lang="en-US" altLang="en-US" sz="1600" b="1" i="0" u="none" strike="noStrike" cap="none" normalizeH="0" baseline="0" dirty="0">
                <a:ln>
                  <a:noFill/>
                </a:ln>
                <a:effectLst/>
                <a:latin typeface="Arial" panose="020B0604020202020204" pitchFamily="34" charset="0"/>
              </a:endParaRPr>
            </a:p>
          </p:txBody>
        </p:sp>
      </p:grpSp>
      <p:sp>
        <p:nvSpPr>
          <p:cNvPr id="13" name="Text Box 67">
            <a:extLst>
              <a:ext uri="{FF2B5EF4-FFF2-40B4-BE49-F238E27FC236}">
                <a16:creationId xmlns:a16="http://schemas.microsoft.com/office/drawing/2014/main" id="{7E8B392F-6069-D80F-598F-10F00AF53449}"/>
              </a:ext>
            </a:extLst>
          </p:cNvPr>
          <p:cNvSpPr txBox="1">
            <a:spLocks noChangeArrowheads="1"/>
          </p:cNvSpPr>
          <p:nvPr/>
        </p:nvSpPr>
        <p:spPr bwMode="auto">
          <a:xfrm>
            <a:off x="7068458" y="1487256"/>
            <a:ext cx="1855788" cy="1077218"/>
          </a:xfrm>
          <a:prstGeom prst="rect">
            <a:avLst/>
          </a:prstGeom>
          <a:solidFill>
            <a:srgbClr val="DDEEFF"/>
          </a:solidFill>
          <a:ln w="19050">
            <a:solidFill>
              <a:schemeClr val="accent1"/>
            </a:solidFill>
          </a:ln>
        </p:spPr>
        <p:txBody>
          <a:bodyPr wrap="square" rtlCol="0" anchor="b">
            <a:spAutoFit/>
          </a:bodyPr>
          <a:lstStyle>
            <a:defPPr>
              <a:defRPr lang="en-US"/>
            </a:defPPr>
            <a:lvl1pPr algn="ctr">
              <a:defRPr b="1"/>
            </a:lvl1pPr>
          </a:lstStyle>
          <a:p>
            <a:r>
              <a:rPr lang="en-GB" altLang="en-US" sz="1600" dirty="0"/>
              <a:t>Approved leave request covers claimed expenses</a:t>
            </a:r>
            <a:endParaRPr lang="en-US" altLang="en-US" sz="1600" dirty="0"/>
          </a:p>
        </p:txBody>
      </p:sp>
      <p:cxnSp>
        <p:nvCxnSpPr>
          <p:cNvPr id="1027" name="Connector: Elbow 1026">
            <a:extLst>
              <a:ext uri="{FF2B5EF4-FFF2-40B4-BE49-F238E27FC236}">
                <a16:creationId xmlns:a16="http://schemas.microsoft.com/office/drawing/2014/main" id="{EB3C1C6B-9ACA-1541-4412-6418EE4C6456}"/>
              </a:ext>
              <a:ext uri="{C183D7F6-B498-43B3-948B-1728B52AA6E4}">
                <adec:decorative xmlns:adec="http://schemas.microsoft.com/office/drawing/2017/decorative" val="1"/>
              </a:ext>
            </a:extLst>
          </p:cNvPr>
          <p:cNvCxnSpPr>
            <a:cxnSpLocks/>
            <a:stCxn id="1110" idx="0"/>
            <a:endCxn id="5" idx="2"/>
          </p:cNvCxnSpPr>
          <p:nvPr/>
        </p:nvCxnSpPr>
        <p:spPr>
          <a:xfrm rot="5400000" flipH="1" flipV="1">
            <a:off x="3323662" y="4373244"/>
            <a:ext cx="331762" cy="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1" name="Connector: Elbow 1030">
            <a:extLst>
              <a:ext uri="{FF2B5EF4-FFF2-40B4-BE49-F238E27FC236}">
                <a16:creationId xmlns:a16="http://schemas.microsoft.com/office/drawing/2014/main" id="{B7E40238-9FAE-3B1E-DD82-60F7FE62BB94}"/>
              </a:ext>
              <a:ext uri="{C183D7F6-B498-43B3-948B-1728B52AA6E4}">
                <adec:decorative xmlns:adec="http://schemas.microsoft.com/office/drawing/2017/decorative" val="1"/>
              </a:ext>
            </a:extLst>
          </p:cNvPr>
          <p:cNvCxnSpPr>
            <a:cxnSpLocks/>
            <a:stCxn id="1110" idx="2"/>
            <a:endCxn id="20" idx="4"/>
          </p:cNvCxnSpPr>
          <p:nvPr/>
        </p:nvCxnSpPr>
        <p:spPr>
          <a:xfrm rot="10800000">
            <a:off x="1335289" y="4436206"/>
            <a:ext cx="1317640" cy="868463"/>
          </a:xfrm>
          <a:prstGeom prst="bentConnector2">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4" name="Connector: Elbow 1033">
            <a:extLst>
              <a:ext uri="{FF2B5EF4-FFF2-40B4-BE49-F238E27FC236}">
                <a16:creationId xmlns:a16="http://schemas.microsoft.com/office/drawing/2014/main" id="{4D6D81BD-7E15-0226-21FB-315F8FC65F65}"/>
              </a:ext>
              <a:ext uri="{C183D7F6-B498-43B3-948B-1728B52AA6E4}">
                <adec:decorative xmlns:adec="http://schemas.microsoft.com/office/drawing/2017/decorative" val="1"/>
              </a:ext>
            </a:extLst>
          </p:cNvPr>
          <p:cNvCxnSpPr>
            <a:cxnSpLocks/>
            <a:stCxn id="20" idx="6"/>
            <a:endCxn id="5" idx="1"/>
          </p:cNvCxnSpPr>
          <p:nvPr/>
        </p:nvCxnSpPr>
        <p:spPr>
          <a:xfrm>
            <a:off x="2171901" y="3674996"/>
            <a:ext cx="481031" cy="12700"/>
          </a:xfrm>
          <a:prstGeom prst="bentConnector3">
            <a:avLst>
              <a:gd name="adj1" fmla="val 50000"/>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41" name="Connector: Elbow 1040">
            <a:extLst>
              <a:ext uri="{FF2B5EF4-FFF2-40B4-BE49-F238E27FC236}">
                <a16:creationId xmlns:a16="http://schemas.microsoft.com/office/drawing/2014/main" id="{6D2A3AE5-9151-F9EB-5C9E-29554D1F2F28}"/>
              </a:ext>
              <a:ext uri="{C183D7F6-B498-43B3-948B-1728B52AA6E4}">
                <adec:decorative xmlns:adec="http://schemas.microsoft.com/office/drawing/2017/decorative" val="1"/>
              </a:ext>
            </a:extLst>
          </p:cNvPr>
          <p:cNvCxnSpPr>
            <a:cxnSpLocks/>
            <a:stCxn id="3" idx="3"/>
            <a:endCxn id="4" idx="2"/>
          </p:cNvCxnSpPr>
          <p:nvPr/>
        </p:nvCxnSpPr>
        <p:spPr>
          <a:xfrm>
            <a:off x="2987196" y="2016896"/>
            <a:ext cx="1616767" cy="8969"/>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Connector: Elbow 1043">
            <a:extLst>
              <a:ext uri="{FF2B5EF4-FFF2-40B4-BE49-F238E27FC236}">
                <a16:creationId xmlns:a16="http://schemas.microsoft.com/office/drawing/2014/main" id="{2055A79A-71CA-EE67-A6DB-6E61AD45B15C}"/>
              </a:ext>
              <a:ext uri="{C183D7F6-B498-43B3-948B-1728B52AA6E4}">
                <adec:decorative xmlns:adec="http://schemas.microsoft.com/office/drawing/2017/decorative" val="1"/>
              </a:ext>
            </a:extLst>
          </p:cNvPr>
          <p:cNvCxnSpPr>
            <a:cxnSpLocks/>
            <a:stCxn id="5" idx="0"/>
            <a:endCxn id="4" idx="2"/>
          </p:cNvCxnSpPr>
          <p:nvPr/>
        </p:nvCxnSpPr>
        <p:spPr>
          <a:xfrm rot="5400000" flipH="1" flipV="1">
            <a:off x="3488373" y="2027037"/>
            <a:ext cx="1116762" cy="1114418"/>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0" name="Oval 1109">
            <a:extLst>
              <a:ext uri="{FF2B5EF4-FFF2-40B4-BE49-F238E27FC236}">
                <a16:creationId xmlns:a16="http://schemas.microsoft.com/office/drawing/2014/main" id="{B98B3BC1-B86C-D9AF-1BE0-E321B8DAF564}"/>
              </a:ext>
            </a:extLst>
          </p:cNvPr>
          <p:cNvSpPr/>
          <p:nvPr/>
        </p:nvSpPr>
        <p:spPr>
          <a:xfrm>
            <a:off x="2652929" y="4539126"/>
            <a:ext cx="1673225" cy="1531084"/>
          </a:xfrm>
          <a:prstGeom prst="ellipse">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Reviewed by NHS England if required</a:t>
            </a:r>
            <a:endParaRPr lang="en-US" altLang="en-US" sz="1600" b="1" dirty="0">
              <a:solidFill>
                <a:srgbClr val="FFFFFF"/>
              </a:solidFill>
              <a:latin typeface="Arial" panose="020B0604020202020204" pitchFamily="34" charset="0"/>
            </a:endParaRPr>
          </a:p>
        </p:txBody>
      </p:sp>
      <p:cxnSp>
        <p:nvCxnSpPr>
          <p:cNvPr id="1134" name="Straight Arrow Connector 1133">
            <a:extLst>
              <a:ext uri="{FF2B5EF4-FFF2-40B4-BE49-F238E27FC236}">
                <a16:creationId xmlns:a16="http://schemas.microsoft.com/office/drawing/2014/main" id="{27CFA19D-5D81-360B-1729-C54CF6E84166}"/>
              </a:ext>
              <a:ext uri="{C183D7F6-B498-43B3-948B-1728B52AA6E4}">
                <adec:decorative xmlns:adec="http://schemas.microsoft.com/office/drawing/2017/decorative" val="1"/>
              </a:ext>
            </a:extLst>
          </p:cNvPr>
          <p:cNvCxnSpPr>
            <a:stCxn id="4" idx="4"/>
            <a:endCxn id="8" idx="0"/>
          </p:cNvCxnSpPr>
          <p:nvPr/>
        </p:nvCxnSpPr>
        <p:spPr>
          <a:xfrm>
            <a:off x="5585036" y="2897690"/>
            <a:ext cx="0" cy="2445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6" name="Straight Arrow Connector 1135">
            <a:extLst>
              <a:ext uri="{FF2B5EF4-FFF2-40B4-BE49-F238E27FC236}">
                <a16:creationId xmlns:a16="http://schemas.microsoft.com/office/drawing/2014/main" id="{B91083CB-99A2-1AB7-AE55-4F9E3F96A966}"/>
              </a:ext>
              <a:ext uri="{C183D7F6-B498-43B3-948B-1728B52AA6E4}">
                <adec:decorative xmlns:adec="http://schemas.microsoft.com/office/drawing/2017/decorative" val="1"/>
              </a:ext>
            </a:extLst>
          </p:cNvPr>
          <p:cNvCxnSpPr>
            <a:cxnSpLocks/>
            <a:stCxn id="8" idx="2"/>
            <a:endCxn id="7" idx="0"/>
          </p:cNvCxnSpPr>
          <p:nvPr/>
        </p:nvCxnSpPr>
        <p:spPr>
          <a:xfrm>
            <a:off x="5585036" y="4207795"/>
            <a:ext cx="1" cy="5816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1" name="Straight Arrow Connector 1140">
            <a:extLst>
              <a:ext uri="{FF2B5EF4-FFF2-40B4-BE49-F238E27FC236}">
                <a16:creationId xmlns:a16="http://schemas.microsoft.com/office/drawing/2014/main" id="{3D7B527B-F3B7-802D-06B8-3A7AFF850AEF}"/>
              </a:ext>
              <a:ext uri="{C183D7F6-B498-43B3-948B-1728B52AA6E4}">
                <adec:decorative xmlns:adec="http://schemas.microsoft.com/office/drawing/2017/decorative" val="1"/>
              </a:ext>
            </a:extLst>
          </p:cNvPr>
          <p:cNvCxnSpPr>
            <a:cxnSpLocks/>
            <a:stCxn id="7" idx="1"/>
            <a:endCxn id="1110" idx="6"/>
          </p:cNvCxnSpPr>
          <p:nvPr/>
        </p:nvCxnSpPr>
        <p:spPr>
          <a:xfrm flipH="1">
            <a:off x="4326154" y="5304668"/>
            <a:ext cx="55393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4" name="Straight Arrow Connector 1143">
            <a:extLst>
              <a:ext uri="{FF2B5EF4-FFF2-40B4-BE49-F238E27FC236}">
                <a16:creationId xmlns:a16="http://schemas.microsoft.com/office/drawing/2014/main" id="{C90563C4-9350-5E32-33E3-27937293ED36}"/>
              </a:ext>
              <a:ext uri="{C183D7F6-B498-43B3-948B-1728B52AA6E4}">
                <adec:decorative xmlns:adec="http://schemas.microsoft.com/office/drawing/2017/decorative" val="1"/>
              </a:ext>
            </a:extLst>
          </p:cNvPr>
          <p:cNvCxnSpPr>
            <a:cxnSpLocks/>
            <a:stCxn id="4" idx="6"/>
            <a:endCxn id="13" idx="1"/>
          </p:cNvCxnSpPr>
          <p:nvPr/>
        </p:nvCxnSpPr>
        <p:spPr>
          <a:xfrm>
            <a:off x="6566109" y="2025865"/>
            <a:ext cx="5023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3" name="Straight Arrow Connector 1152">
            <a:extLst>
              <a:ext uri="{FF2B5EF4-FFF2-40B4-BE49-F238E27FC236}">
                <a16:creationId xmlns:a16="http://schemas.microsoft.com/office/drawing/2014/main" id="{5817EA01-4956-44E8-C916-A3D6ECCDC896}"/>
              </a:ext>
              <a:ext uri="{C183D7F6-B498-43B3-948B-1728B52AA6E4}">
                <adec:decorative xmlns:adec="http://schemas.microsoft.com/office/drawing/2017/decorative" val="1"/>
              </a:ext>
            </a:extLst>
          </p:cNvPr>
          <p:cNvCxnSpPr>
            <a:cxnSpLocks/>
            <a:stCxn id="13" idx="2"/>
            <a:endCxn id="14" idx="0"/>
          </p:cNvCxnSpPr>
          <p:nvPr/>
        </p:nvCxnSpPr>
        <p:spPr>
          <a:xfrm flipH="1">
            <a:off x="7989197" y="2564474"/>
            <a:ext cx="7155"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7" name="Connector: Elbow 1156">
            <a:extLst>
              <a:ext uri="{FF2B5EF4-FFF2-40B4-BE49-F238E27FC236}">
                <a16:creationId xmlns:a16="http://schemas.microsoft.com/office/drawing/2014/main" id="{F8D59B32-91F8-BE85-1B5A-86A17CC40F22}"/>
              </a:ext>
              <a:ext uri="{C183D7F6-B498-43B3-948B-1728B52AA6E4}">
                <adec:decorative xmlns:adec="http://schemas.microsoft.com/office/drawing/2017/decorative" val="1"/>
              </a:ext>
            </a:extLst>
          </p:cNvPr>
          <p:cNvCxnSpPr>
            <a:cxnSpLocks/>
            <a:stCxn id="14" idx="3"/>
            <a:endCxn id="24" idx="1"/>
          </p:cNvCxnSpPr>
          <p:nvPr/>
        </p:nvCxnSpPr>
        <p:spPr>
          <a:xfrm>
            <a:off x="9134478" y="3674995"/>
            <a:ext cx="519008" cy="79668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0" name="Connector: Elbow 1159">
            <a:extLst>
              <a:ext uri="{FF2B5EF4-FFF2-40B4-BE49-F238E27FC236}">
                <a16:creationId xmlns:a16="http://schemas.microsoft.com/office/drawing/2014/main" id="{73138BA2-6156-B43F-9155-9011B94CDCFF}"/>
              </a:ext>
              <a:ext uri="{C183D7F6-B498-43B3-948B-1728B52AA6E4}">
                <adec:decorative xmlns:adec="http://schemas.microsoft.com/office/drawing/2017/decorative" val="1"/>
              </a:ext>
            </a:extLst>
          </p:cNvPr>
          <p:cNvCxnSpPr>
            <a:cxnSpLocks/>
            <a:stCxn id="14" idx="3"/>
            <a:endCxn id="23" idx="1"/>
          </p:cNvCxnSpPr>
          <p:nvPr/>
        </p:nvCxnSpPr>
        <p:spPr>
          <a:xfrm>
            <a:off x="9134478" y="3674995"/>
            <a:ext cx="512739" cy="1846231"/>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3" name="Straight Arrow Connector 1162">
            <a:extLst>
              <a:ext uri="{FF2B5EF4-FFF2-40B4-BE49-F238E27FC236}">
                <a16:creationId xmlns:a16="http://schemas.microsoft.com/office/drawing/2014/main" id="{1AEDB0CA-468C-F418-5C91-4A068D966FC5}"/>
              </a:ext>
              <a:ext uri="{C183D7F6-B498-43B3-948B-1728B52AA6E4}">
                <adec:decorative xmlns:adec="http://schemas.microsoft.com/office/drawing/2017/decorative" val="1"/>
              </a:ext>
            </a:extLst>
          </p:cNvPr>
          <p:cNvCxnSpPr>
            <a:cxnSpLocks/>
            <a:stCxn id="14" idx="2"/>
            <a:endCxn id="22" idx="0"/>
          </p:cNvCxnSpPr>
          <p:nvPr/>
        </p:nvCxnSpPr>
        <p:spPr>
          <a:xfrm>
            <a:off x="7989197" y="4333586"/>
            <a:ext cx="0"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9F601A76-D3F6-3C55-DD42-9067C7A6BCC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2954" y="6421166"/>
            <a:ext cx="406400" cy="406400"/>
          </a:xfrm>
          <a:prstGeom prst="rect">
            <a:avLst/>
          </a:prstGeom>
        </p:spPr>
      </p:pic>
    </p:spTree>
    <p:custDataLst>
      <p:tags r:id="rId1"/>
    </p:custDataLst>
    <p:extLst>
      <p:ext uri="{BB962C8B-B14F-4D97-AF65-F5344CB8AC3E}">
        <p14:creationId xmlns:p14="http://schemas.microsoft.com/office/powerpoint/2010/main" val="1535473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39146">
        <p159:morph option="byChar"/>
      </p:transition>
    </mc:Choice>
    <mc:Fallback xmlns="">
      <p:transition spd="slow" advClick="0" advTm="1391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4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F16E647C-365B-8849-9A3C-2D27EB7ACE87}"/>
              </a:ext>
            </a:extLst>
          </p:cNvPr>
          <p:cNvSpPr>
            <a:spLocks noGrp="1"/>
          </p:cNvSpPr>
          <p:nvPr>
            <p:ph type="title" idx="4294967295"/>
          </p:nvPr>
        </p:nvSpPr>
        <p:spPr>
          <a:xfrm>
            <a:off x="1337051" y="1527806"/>
            <a:ext cx="4758949" cy="658800"/>
          </a:xfrm>
        </p:spPr>
        <p:txBody>
          <a:bodyPr/>
          <a:lstStyle/>
          <a:p>
            <a:pPr rtl="0" eaLnBrk="1" latinLnBrk="0" hangingPunct="1"/>
            <a:r>
              <a:rPr lang="en-US" sz="2000" b="1" kern="1200" dirty="0">
                <a:solidFill>
                  <a:srgbClr val="231F20"/>
                </a:solidFill>
                <a:effectLst/>
                <a:ea typeface="+mn-ea"/>
                <a:cs typeface="+mn-cs"/>
              </a:rPr>
              <a:t>Centrally</a:t>
            </a:r>
            <a:r>
              <a:rPr lang="en-US" sz="2000" b="1" kern="1200" dirty="0">
                <a:solidFill>
                  <a:srgbClr val="231F20"/>
                </a:solidFill>
                <a:effectLst/>
                <a:latin typeface="Arial" panose="020B0604020202020204" pitchFamily="34" charset="0"/>
                <a:ea typeface="+mn-ea"/>
                <a:cs typeface="+mn-cs"/>
              </a:rPr>
              <a:t> funded activities</a:t>
            </a:r>
            <a:endParaRPr lang="en-GB" dirty="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p:txBody>
          <a:bodyPr/>
          <a:lstStyle/>
          <a:p>
            <a:pPr>
              <a:buFont typeface="Arial" panose="020B0604020202020204" pitchFamily="34" charset="0"/>
              <a:buChar char="•"/>
            </a:pPr>
            <a:r>
              <a:rPr lang="en-US" sz="1800" dirty="0"/>
              <a:t>NHS England procures some courses centrally</a:t>
            </a:r>
          </a:p>
          <a:p>
            <a:pPr>
              <a:buFont typeface="Arial" panose="020B0604020202020204" pitchFamily="34" charset="0"/>
              <a:buChar char="•"/>
            </a:pPr>
            <a:r>
              <a:rPr lang="en-US" sz="1800" dirty="0"/>
              <a:t>You don’t need to travel around the country!</a:t>
            </a:r>
          </a:p>
          <a:p>
            <a:pPr>
              <a:buFont typeface="Arial" panose="020B0604020202020204" pitchFamily="34" charset="0"/>
              <a:buChar char="•"/>
            </a:pPr>
            <a:r>
              <a:rPr lang="en-US" sz="1800" dirty="0"/>
              <a:t>You don’t need to pay course fees and claim back later!</a:t>
            </a:r>
          </a:p>
          <a:p>
            <a:pPr>
              <a:buFont typeface="Arial" panose="020B0604020202020204" pitchFamily="34" charset="0"/>
              <a:buChar char="•"/>
            </a:pPr>
            <a:r>
              <a:rPr lang="en-US" sz="1800" dirty="0"/>
              <a:t>Best value central procurement = more discretionary funding for individuals!</a:t>
            </a:r>
          </a:p>
          <a:p>
            <a:endParaRPr lang="en-US" sz="1800" dirty="0">
              <a:latin typeface="+mn-lt"/>
              <a:cs typeface="+mn-cs"/>
            </a:endParaRPr>
          </a:p>
        </p:txBody>
      </p:sp>
      <p:pic>
        <p:nvPicPr>
          <p:cNvPr id="6" name="Picture Placeholder 5" descr="A group of people sitting in a room&#10;&#10;Description automatically generated">
            <a:extLst>
              <a:ext uri="{FF2B5EF4-FFF2-40B4-BE49-F238E27FC236}">
                <a16:creationId xmlns:a16="http://schemas.microsoft.com/office/drawing/2014/main" id="{59F1CCB9-A3D0-5CE6-059E-44B17EF97E38}"/>
              </a:ext>
            </a:extLst>
          </p:cNvPr>
          <p:cNvPicPr>
            <a:picLocks noGrp="1" noChangeAspect="1"/>
          </p:cNvPicPr>
          <p:nvPr>
            <p:ph type="pic" sz="quarter" idx="10"/>
          </p:nvPr>
        </p:nvPicPr>
        <p:blipFill>
          <a:blip r:embed="rId5"/>
          <a:srcRect l="20686" r="20686"/>
          <a:stretch>
            <a:fillRect/>
          </a:stretch>
        </p:blipFill>
        <p:spPr/>
      </p:pic>
      <p:pic>
        <p:nvPicPr>
          <p:cNvPr id="2" name="Recorded Sound">
            <a:hlinkClick r:id="" action="ppaction://media"/>
            <a:extLst>
              <a:ext uri="{FF2B5EF4-FFF2-40B4-BE49-F238E27FC236}">
                <a16:creationId xmlns:a16="http://schemas.microsoft.com/office/drawing/2014/main" id="{2900E432-98B9-B299-7EFA-1CCE17F98B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24640" y="6451600"/>
            <a:ext cx="406400" cy="406400"/>
          </a:xfrm>
          <a:prstGeom prst="rect">
            <a:avLst/>
          </a:prstGeom>
        </p:spPr>
      </p:pic>
    </p:spTree>
    <p:extLst>
      <p:ext uri="{BB962C8B-B14F-4D97-AF65-F5344CB8AC3E}">
        <p14:creationId xmlns:p14="http://schemas.microsoft.com/office/powerpoint/2010/main" val="17936864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3000">
        <p159:morph option="byChar"/>
      </p:transition>
    </mc:Choice>
    <mc:Fallback>
      <p:transition spd="slow" advClick="0" advTm="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1D340421-E9DA-DCAA-77D4-D6E8495FD6AC}"/>
              </a:ext>
            </a:extLst>
          </p:cNvPr>
          <p:cNvSpPr>
            <a:spLocks noGrp="1"/>
          </p:cNvSpPr>
          <p:nvPr>
            <p:ph type="title" idx="4294967295"/>
          </p:nvPr>
        </p:nvSpPr>
        <p:spPr>
          <a:xfrm>
            <a:off x="765533" y="196986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Supporting you</a:t>
            </a:r>
            <a:endParaRPr lang="en-GB" dirty="0">
              <a:effectLst/>
            </a:endParaRPr>
          </a:p>
          <a:p>
            <a:endParaRPr lang="en-GB" dirty="0"/>
          </a:p>
        </p:txBody>
      </p:sp>
      <p:sp>
        <p:nvSpPr>
          <p:cNvPr id="4" name="!!Text">
            <a:extLst>
              <a:ext uri="{FF2B5EF4-FFF2-40B4-BE49-F238E27FC236}">
                <a16:creationId xmlns:a16="http://schemas.microsoft.com/office/drawing/2014/main" id="{649C7AF8-7765-7818-5921-0BDEB3490B89}"/>
              </a:ext>
            </a:extLst>
          </p:cNvPr>
          <p:cNvSpPr>
            <a:spLocks noGrp="1"/>
          </p:cNvSpPr>
          <p:nvPr>
            <p:ph type="body" sz="quarter" idx="13"/>
          </p:nvPr>
        </p:nvSpPr>
        <p:spPr/>
        <p:txBody>
          <a:bodyPr/>
          <a:lstStyle/>
          <a:p>
            <a:r>
              <a:rPr lang="en-GB" dirty="0"/>
              <a:t>How to get help</a:t>
            </a:r>
          </a:p>
        </p:txBody>
      </p:sp>
      <p:pic>
        <p:nvPicPr>
          <p:cNvPr id="2" name="Recorded Sound">
            <a:hlinkClick r:id="" action="ppaction://media"/>
            <a:extLst>
              <a:ext uri="{FF2B5EF4-FFF2-40B4-BE49-F238E27FC236}">
                <a16:creationId xmlns:a16="http://schemas.microsoft.com/office/drawing/2014/main" id="{D3430939-8E11-AFA2-FFB4-35C63E31EB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1831443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Cha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53575FE-4B3F-D7AD-4BB7-0D5CC4EA36E9}"/>
              </a:ext>
            </a:extLst>
          </p:cNvPr>
          <p:cNvSpPr>
            <a:spLocks noGrp="1"/>
          </p:cNvSpPr>
          <p:nvPr>
            <p:ph type="title"/>
          </p:nvPr>
        </p:nvSpPr>
        <p:spPr>
          <a:xfrm>
            <a:off x="432000" y="432000"/>
            <a:ext cx="11404154" cy="695727"/>
          </a:xfrm>
        </p:spPr>
        <p:txBody>
          <a:bodyPr/>
          <a:lstStyle/>
          <a:p>
            <a:r>
              <a:rPr lang="en-GB" dirty="0"/>
              <a:t>Have a specific query?</a:t>
            </a:r>
          </a:p>
        </p:txBody>
      </p:sp>
      <p:sp>
        <p:nvSpPr>
          <p:cNvPr id="15" name="!!Subheading1">
            <a:extLst>
              <a:ext uri="{FF2B5EF4-FFF2-40B4-BE49-F238E27FC236}">
                <a16:creationId xmlns:a16="http://schemas.microsoft.com/office/drawing/2014/main" id="{0ADFD8A9-E334-2711-F395-B25ECFB919C3}"/>
              </a:ext>
            </a:extLst>
          </p:cNvPr>
          <p:cNvSpPr>
            <a:spLocks noGrp="1"/>
          </p:cNvSpPr>
          <p:nvPr>
            <p:ph type="body" sz="quarter" idx="24"/>
          </p:nvPr>
        </p:nvSpPr>
        <p:spPr>
          <a:xfrm>
            <a:off x="2478978" y="1228501"/>
            <a:ext cx="3348000" cy="684000"/>
          </a:xfrm>
        </p:spPr>
        <p:txBody>
          <a:bodyPr>
            <a:normAutofit lnSpcReduction="10000"/>
          </a:bodyPr>
          <a:lstStyle/>
          <a:p>
            <a:r>
              <a:rPr lang="en-GB" dirty="0"/>
              <a:t>Local Study Leave Coordinator</a:t>
            </a:r>
          </a:p>
        </p:txBody>
      </p:sp>
      <p:sp>
        <p:nvSpPr>
          <p:cNvPr id="31" name="!!Text1">
            <a:extLst>
              <a:ext uri="{FF2B5EF4-FFF2-40B4-BE49-F238E27FC236}">
                <a16:creationId xmlns:a16="http://schemas.microsoft.com/office/drawing/2014/main" id="{498F23B1-8B8A-B9DB-0301-52FD9CF30E45}"/>
              </a:ext>
            </a:extLst>
          </p:cNvPr>
          <p:cNvSpPr>
            <a:spLocks noGrp="1"/>
          </p:cNvSpPr>
          <p:nvPr>
            <p:ph type="body" sz="quarter" idx="14"/>
          </p:nvPr>
        </p:nvSpPr>
        <p:spPr/>
        <p:txBody>
          <a:bodyPr/>
          <a:lstStyle/>
          <a:p>
            <a:r>
              <a:rPr lang="en-GB" dirty="0">
                <a:hlinkClick r:id="rId5"/>
              </a:rPr>
              <a:t>eastmidlandsdeanery.nhs.uk/</a:t>
            </a:r>
            <a:br>
              <a:rPr lang="en-GB" dirty="0">
                <a:hlinkClick r:id="rId5"/>
              </a:rPr>
            </a:br>
            <a:r>
              <a:rPr lang="en-GB" dirty="0">
                <a:hlinkClick r:id="rId5"/>
              </a:rPr>
              <a:t>policies/</a:t>
            </a:r>
            <a:r>
              <a:rPr lang="en-GB" dirty="0" err="1">
                <a:hlinkClick r:id="rId5"/>
              </a:rPr>
              <a:t>Study_Leave</a:t>
            </a:r>
            <a:r>
              <a:rPr lang="en-GB" dirty="0">
                <a:hlinkClick r:id="rId5"/>
              </a:rPr>
              <a:t>/</a:t>
            </a:r>
            <a:br>
              <a:rPr lang="en-GB" dirty="0">
                <a:hlinkClick r:id="rId5"/>
              </a:rPr>
            </a:br>
            <a:r>
              <a:rPr lang="en-GB" dirty="0" err="1">
                <a:hlinkClick r:id="rId5"/>
              </a:rPr>
              <a:t>GettingSupport</a:t>
            </a:r>
            <a:endParaRPr lang="en-GB" dirty="0"/>
          </a:p>
          <a:p>
            <a:r>
              <a:rPr lang="en-GB" dirty="0"/>
              <a:t>Your Trust</a:t>
            </a:r>
          </a:p>
        </p:txBody>
      </p:sp>
      <p:sp>
        <p:nvSpPr>
          <p:cNvPr id="16" name="!!Subheading2">
            <a:extLst>
              <a:ext uri="{FF2B5EF4-FFF2-40B4-BE49-F238E27FC236}">
                <a16:creationId xmlns:a16="http://schemas.microsoft.com/office/drawing/2014/main" id="{77F8E5D0-9673-F4C5-BAA7-AFE8008AD8B8}"/>
              </a:ext>
            </a:extLst>
          </p:cNvPr>
          <p:cNvSpPr>
            <a:spLocks noGrp="1"/>
          </p:cNvSpPr>
          <p:nvPr>
            <p:ph type="body" sz="quarter" idx="25"/>
          </p:nvPr>
        </p:nvSpPr>
        <p:spPr>
          <a:xfrm>
            <a:off x="6370431" y="1228501"/>
            <a:ext cx="3348000" cy="684000"/>
          </a:xfrm>
        </p:spPr>
        <p:txBody>
          <a:bodyPr/>
          <a:lstStyle/>
          <a:p>
            <a:r>
              <a:rPr lang="en-GB" dirty="0"/>
              <a:t>FAQs</a:t>
            </a:r>
          </a:p>
        </p:txBody>
      </p:sp>
      <p:sp>
        <p:nvSpPr>
          <p:cNvPr id="11" name="!!Text2">
            <a:extLst>
              <a:ext uri="{FF2B5EF4-FFF2-40B4-BE49-F238E27FC236}">
                <a16:creationId xmlns:a16="http://schemas.microsoft.com/office/drawing/2014/main" id="{7177CBA5-DD55-D122-CCDD-BD664549E767}"/>
              </a:ext>
            </a:extLst>
          </p:cNvPr>
          <p:cNvSpPr>
            <a:spLocks noGrp="1"/>
          </p:cNvSpPr>
          <p:nvPr>
            <p:ph type="body" sz="quarter" idx="15"/>
          </p:nvPr>
        </p:nvSpPr>
        <p:spPr>
          <a:xfrm>
            <a:off x="6257024" y="1990987"/>
            <a:ext cx="3564000" cy="1512000"/>
          </a:xfrm>
        </p:spPr>
        <p:txBody>
          <a:bodyPr/>
          <a:lstStyle/>
          <a:p>
            <a:r>
              <a:rPr lang="en-GB" dirty="0">
                <a:hlinkClick r:id="rId6"/>
              </a:rPr>
              <a:t>www.eastmidlandsdeanery.nhs.uk/policies/Study_Leave/FAQs</a:t>
            </a:r>
            <a:r>
              <a:rPr lang="en-GB" dirty="0"/>
              <a:t> </a:t>
            </a:r>
          </a:p>
        </p:txBody>
      </p:sp>
      <p:sp>
        <p:nvSpPr>
          <p:cNvPr id="17" name="!!Subheading3">
            <a:extLst>
              <a:ext uri="{FF2B5EF4-FFF2-40B4-BE49-F238E27FC236}">
                <a16:creationId xmlns:a16="http://schemas.microsoft.com/office/drawing/2014/main" id="{D5D04094-CC13-D2D3-58FF-BB785C064059}"/>
              </a:ext>
            </a:extLst>
          </p:cNvPr>
          <p:cNvSpPr>
            <a:spLocks noGrp="1"/>
          </p:cNvSpPr>
          <p:nvPr>
            <p:ph type="body" sz="quarter" idx="26"/>
          </p:nvPr>
        </p:nvSpPr>
        <p:spPr>
          <a:xfrm>
            <a:off x="524490" y="3857267"/>
            <a:ext cx="3348000" cy="684000"/>
          </a:xfrm>
        </p:spPr>
        <p:txBody>
          <a:bodyPr/>
          <a:lstStyle/>
          <a:p>
            <a:r>
              <a:rPr lang="en-GB" dirty="0"/>
              <a:t>Resources &amp; Guidance</a:t>
            </a:r>
          </a:p>
        </p:txBody>
      </p:sp>
      <p:sp>
        <p:nvSpPr>
          <p:cNvPr id="12" name="!!Text3">
            <a:extLst>
              <a:ext uri="{FF2B5EF4-FFF2-40B4-BE49-F238E27FC236}">
                <a16:creationId xmlns:a16="http://schemas.microsoft.com/office/drawing/2014/main" id="{E517526D-A4CC-6A22-3767-C2E49050A8B2}"/>
              </a:ext>
            </a:extLst>
          </p:cNvPr>
          <p:cNvSpPr>
            <a:spLocks noGrp="1"/>
          </p:cNvSpPr>
          <p:nvPr>
            <p:ph type="body" sz="quarter" idx="16"/>
          </p:nvPr>
        </p:nvSpPr>
        <p:spPr>
          <a:xfrm>
            <a:off x="412708" y="4649267"/>
            <a:ext cx="3564000" cy="1512000"/>
          </a:xfrm>
        </p:spPr>
        <p:txBody>
          <a:bodyPr/>
          <a:lstStyle/>
          <a:p>
            <a:r>
              <a:rPr lang="en-GB" dirty="0">
                <a:hlinkClick r:id="rId7"/>
              </a:rPr>
              <a:t>www.eastmidlandsdeanery.nhs.uk/policies/Study_Leave/Mainpage</a:t>
            </a:r>
            <a:r>
              <a:rPr lang="en-GB" dirty="0"/>
              <a:t> Includes this induction</a:t>
            </a:r>
          </a:p>
          <a:p>
            <a:endParaRPr lang="en-GB" dirty="0"/>
          </a:p>
        </p:txBody>
      </p:sp>
      <p:sp>
        <p:nvSpPr>
          <p:cNvPr id="18" name="!!Subheading4">
            <a:extLst>
              <a:ext uri="{FF2B5EF4-FFF2-40B4-BE49-F238E27FC236}">
                <a16:creationId xmlns:a16="http://schemas.microsoft.com/office/drawing/2014/main" id="{67ED012B-AF6C-37FB-C12E-10968803B3F8}"/>
              </a:ext>
            </a:extLst>
          </p:cNvPr>
          <p:cNvSpPr>
            <a:spLocks noGrp="1"/>
          </p:cNvSpPr>
          <p:nvPr>
            <p:ph type="body" sz="quarter" idx="27"/>
          </p:nvPr>
        </p:nvSpPr>
        <p:spPr>
          <a:xfrm>
            <a:off x="4460077" y="3857267"/>
            <a:ext cx="3348000" cy="684000"/>
          </a:xfrm>
        </p:spPr>
        <p:txBody>
          <a:bodyPr/>
          <a:lstStyle/>
          <a:p>
            <a:r>
              <a:rPr lang="en-GB" dirty="0"/>
              <a:t>NHS England</a:t>
            </a:r>
          </a:p>
        </p:txBody>
      </p:sp>
      <p:sp>
        <p:nvSpPr>
          <p:cNvPr id="13" name="!!Text4">
            <a:extLst>
              <a:ext uri="{FF2B5EF4-FFF2-40B4-BE49-F238E27FC236}">
                <a16:creationId xmlns:a16="http://schemas.microsoft.com/office/drawing/2014/main" id="{E6805223-81AA-5226-5344-F08ABBEF0954}"/>
              </a:ext>
            </a:extLst>
          </p:cNvPr>
          <p:cNvSpPr>
            <a:spLocks noGrp="1"/>
          </p:cNvSpPr>
          <p:nvPr>
            <p:ph type="body" sz="quarter" idx="17"/>
          </p:nvPr>
        </p:nvSpPr>
        <p:spPr>
          <a:xfrm>
            <a:off x="4332197" y="4649267"/>
            <a:ext cx="3564000" cy="1512000"/>
          </a:xfrm>
        </p:spPr>
        <p:txBody>
          <a:bodyPr/>
          <a:lstStyle/>
          <a:p>
            <a:r>
              <a:rPr lang="en-GB" dirty="0">
                <a:hlinkClick r:id="rId8"/>
              </a:rPr>
              <a:t>England.StudyLeave.EM@nhs.net</a:t>
            </a:r>
            <a:r>
              <a:rPr lang="en-GB" dirty="0"/>
              <a:t> </a:t>
            </a:r>
          </a:p>
          <a:p>
            <a:r>
              <a:rPr lang="en-GB" dirty="0"/>
              <a:t>Many frequent questions are answered on our website</a:t>
            </a:r>
          </a:p>
          <a:p>
            <a:endParaRPr lang="en-GB" dirty="0"/>
          </a:p>
        </p:txBody>
      </p:sp>
      <p:sp>
        <p:nvSpPr>
          <p:cNvPr id="19" name="!!Subheading5">
            <a:extLst>
              <a:ext uri="{FF2B5EF4-FFF2-40B4-BE49-F238E27FC236}">
                <a16:creationId xmlns:a16="http://schemas.microsoft.com/office/drawing/2014/main" id="{7AEF2E22-9FEE-2359-312F-F9C8B63B1141}"/>
              </a:ext>
            </a:extLst>
          </p:cNvPr>
          <p:cNvSpPr>
            <a:spLocks noGrp="1"/>
          </p:cNvSpPr>
          <p:nvPr>
            <p:ph type="body" sz="quarter" idx="28"/>
          </p:nvPr>
        </p:nvSpPr>
        <p:spPr>
          <a:xfrm>
            <a:off x="8367249" y="3857267"/>
            <a:ext cx="3348000" cy="684000"/>
          </a:xfrm>
        </p:spPr>
        <p:txBody>
          <a:bodyPr/>
          <a:lstStyle/>
          <a:p>
            <a:r>
              <a:rPr lang="en-GB" dirty="0"/>
              <a:t>Be proactive</a:t>
            </a:r>
          </a:p>
        </p:txBody>
      </p:sp>
      <p:sp>
        <p:nvSpPr>
          <p:cNvPr id="14" name="!!Text5">
            <a:extLst>
              <a:ext uri="{FF2B5EF4-FFF2-40B4-BE49-F238E27FC236}">
                <a16:creationId xmlns:a16="http://schemas.microsoft.com/office/drawing/2014/main" id="{4787F94E-56B3-5158-8A7A-9F665086DA44}"/>
              </a:ext>
            </a:extLst>
          </p:cNvPr>
          <p:cNvSpPr>
            <a:spLocks noGrp="1"/>
          </p:cNvSpPr>
          <p:nvPr>
            <p:ph type="body" sz="quarter" idx="18"/>
          </p:nvPr>
        </p:nvSpPr>
        <p:spPr>
          <a:xfrm>
            <a:off x="8259249" y="4650425"/>
            <a:ext cx="3564000" cy="1512000"/>
          </a:xfrm>
        </p:spPr>
        <p:txBody>
          <a:bodyPr/>
          <a:lstStyle/>
          <a:p>
            <a:r>
              <a:rPr lang="en-GB" dirty="0"/>
              <a:t>If in doubt, please ask! The earlier you contact us, the easier it’ll be to resolve your issue.</a:t>
            </a:r>
          </a:p>
        </p:txBody>
      </p:sp>
      <p:pic>
        <p:nvPicPr>
          <p:cNvPr id="3" name="Recorded Sound">
            <a:hlinkClick r:id="" action="ppaction://media"/>
            <a:extLst>
              <a:ext uri="{FF2B5EF4-FFF2-40B4-BE49-F238E27FC236}">
                <a16:creationId xmlns:a16="http://schemas.microsoft.com/office/drawing/2014/main" id="{E920066A-3020-911E-5F73-E41BE55DDB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20049" y="6271583"/>
            <a:ext cx="406400" cy="406400"/>
          </a:xfrm>
          <a:prstGeom prst="rect">
            <a:avLst/>
          </a:prstGeom>
        </p:spPr>
      </p:pic>
    </p:spTree>
    <p:extLst>
      <p:ext uri="{BB962C8B-B14F-4D97-AF65-F5344CB8AC3E}">
        <p14:creationId xmlns:p14="http://schemas.microsoft.com/office/powerpoint/2010/main" val="36509966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8000">
        <p159:morph option="byChar"/>
      </p:transition>
    </mc:Choice>
    <mc:Fallback>
      <p:transition spd="slow" advClick="0"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A5E51C4-44B0-7DE7-5079-A2DC2ECCD373}"/>
              </a:ext>
            </a:extLst>
          </p:cNvPr>
          <p:cNvSpPr>
            <a:spLocks noGrp="1"/>
          </p:cNvSpPr>
          <p:nvPr>
            <p:ph type="title"/>
          </p:nvPr>
        </p:nvSpPr>
        <p:spPr>
          <a:xfrm>
            <a:off x="432000" y="432000"/>
            <a:ext cx="11404154" cy="695727"/>
          </a:xfrm>
        </p:spPr>
        <p:txBody>
          <a:bodyPr/>
          <a:lstStyle/>
          <a:p>
            <a:r>
              <a:rPr lang="en-GB" dirty="0"/>
              <a:t>How to apply</a:t>
            </a:r>
          </a:p>
        </p:txBody>
      </p:sp>
      <p:sp>
        <p:nvSpPr>
          <p:cNvPr id="22" name="!!Subheading1">
            <a:extLst>
              <a:ext uri="{FF2B5EF4-FFF2-40B4-BE49-F238E27FC236}">
                <a16:creationId xmlns:a16="http://schemas.microsoft.com/office/drawing/2014/main" id="{60118152-0330-606C-88B5-870BA53A5D1D}"/>
              </a:ext>
            </a:extLst>
          </p:cNvPr>
          <p:cNvSpPr>
            <a:spLocks noGrp="1"/>
          </p:cNvSpPr>
          <p:nvPr>
            <p:ph type="body" sz="quarter" idx="18"/>
          </p:nvPr>
        </p:nvSpPr>
        <p:spPr>
          <a:xfrm>
            <a:off x="520708" y="1897014"/>
            <a:ext cx="3348000" cy="684000"/>
          </a:xfrm>
        </p:spPr>
        <p:txBody>
          <a:bodyPr/>
          <a:lstStyle/>
          <a:p>
            <a:r>
              <a:rPr lang="en-GB" dirty="0"/>
              <a:t>Study Leave Policy</a:t>
            </a:r>
          </a:p>
        </p:txBody>
      </p:sp>
      <p:sp>
        <p:nvSpPr>
          <p:cNvPr id="10" name="!!Text1">
            <a:extLst>
              <a:ext uri="{FF2B5EF4-FFF2-40B4-BE49-F238E27FC236}">
                <a16:creationId xmlns:a16="http://schemas.microsoft.com/office/drawing/2014/main" id="{5238E04B-C1D5-F443-FD3A-9A5A790AAD1C}"/>
              </a:ext>
            </a:extLst>
          </p:cNvPr>
          <p:cNvSpPr>
            <a:spLocks noGrp="1"/>
          </p:cNvSpPr>
          <p:nvPr>
            <p:ph type="body" sz="quarter" idx="13"/>
          </p:nvPr>
        </p:nvSpPr>
        <p:spPr>
          <a:xfrm>
            <a:off x="412708" y="2743014"/>
            <a:ext cx="3564000" cy="3311999"/>
          </a:xfrm>
        </p:spPr>
        <p:txBody>
          <a:bodyPr/>
          <a:lstStyle/>
          <a:p>
            <a:r>
              <a:rPr lang="en-GB" dirty="0"/>
              <a:t>On our website</a:t>
            </a:r>
          </a:p>
          <a:p>
            <a:r>
              <a:rPr lang="en-GB" dirty="0">
                <a:hlinkClick r:id="rId5"/>
              </a:rPr>
              <a:t>www.eastmidlandsdeanery.nhs.uk/policies/Study_Leave/Mainpage</a:t>
            </a:r>
            <a:r>
              <a:rPr lang="en-GB" dirty="0"/>
              <a:t> </a:t>
            </a:r>
          </a:p>
          <a:p>
            <a:r>
              <a:rPr lang="en-GB" dirty="0"/>
              <a:t>“NHS England - EM Study Leave policy”</a:t>
            </a:r>
          </a:p>
        </p:txBody>
      </p:sp>
      <p:sp>
        <p:nvSpPr>
          <p:cNvPr id="23" name="!!Subheading2">
            <a:extLst>
              <a:ext uri="{FF2B5EF4-FFF2-40B4-BE49-F238E27FC236}">
                <a16:creationId xmlns:a16="http://schemas.microsoft.com/office/drawing/2014/main" id="{E358DDFF-5D0C-622E-398D-69F131802C22}"/>
              </a:ext>
            </a:extLst>
          </p:cNvPr>
          <p:cNvSpPr>
            <a:spLocks noGrp="1"/>
          </p:cNvSpPr>
          <p:nvPr>
            <p:ph type="body" sz="quarter" idx="19"/>
          </p:nvPr>
        </p:nvSpPr>
        <p:spPr>
          <a:xfrm>
            <a:off x="4474871" y="1897014"/>
            <a:ext cx="3348000" cy="684000"/>
          </a:xfrm>
        </p:spPr>
        <p:txBody>
          <a:bodyPr/>
          <a:lstStyle/>
          <a:p>
            <a:r>
              <a:rPr lang="en-GB" dirty="0"/>
              <a:t>NHS Learning Hub</a:t>
            </a:r>
          </a:p>
        </p:txBody>
      </p:sp>
      <p:sp>
        <p:nvSpPr>
          <p:cNvPr id="3" name="!!Text2">
            <a:extLst>
              <a:ext uri="{FF2B5EF4-FFF2-40B4-BE49-F238E27FC236}">
                <a16:creationId xmlns:a16="http://schemas.microsoft.com/office/drawing/2014/main" id="{63A0C9F0-5687-9612-BBBD-BBA2F46B2B74}"/>
              </a:ext>
            </a:extLst>
          </p:cNvPr>
          <p:cNvSpPr>
            <a:spLocks noGrp="1"/>
          </p:cNvSpPr>
          <p:nvPr>
            <p:ph type="body" sz="quarter" idx="14"/>
          </p:nvPr>
        </p:nvSpPr>
        <p:spPr>
          <a:xfrm>
            <a:off x="4366871" y="2743014"/>
            <a:ext cx="3564000" cy="3311999"/>
          </a:xfrm>
        </p:spPr>
        <p:txBody>
          <a:bodyPr/>
          <a:lstStyle/>
          <a:p>
            <a:r>
              <a:rPr lang="en-GB" dirty="0"/>
              <a:t>NHS England East Midlands Study Leave catalogue</a:t>
            </a:r>
          </a:p>
          <a:p>
            <a:r>
              <a:rPr lang="en-GB" dirty="0">
                <a:hlinkClick r:id="rId6"/>
              </a:rPr>
              <a:t>https://learninghub.nhs.uk/</a:t>
            </a:r>
            <a:br>
              <a:rPr lang="en-GB" dirty="0">
                <a:hlinkClick r:id="rId6"/>
              </a:rPr>
            </a:br>
            <a:r>
              <a:rPr lang="en-GB" dirty="0">
                <a:hlinkClick r:id="rId6"/>
              </a:rPr>
              <a:t>catalogue/</a:t>
            </a:r>
            <a:r>
              <a:rPr lang="en-GB" dirty="0" err="1">
                <a:hlinkClick r:id="rId6"/>
              </a:rPr>
              <a:t>hee-em-studyleave</a:t>
            </a:r>
            <a:endParaRPr lang="en-GB" dirty="0"/>
          </a:p>
          <a:p>
            <a:r>
              <a:rPr lang="en-GB" dirty="0"/>
              <a:t>“Accent Leave Manager: Applying for leave and expenses”</a:t>
            </a:r>
          </a:p>
        </p:txBody>
      </p:sp>
      <p:sp>
        <p:nvSpPr>
          <p:cNvPr id="24" name="!!Subheading3">
            <a:extLst>
              <a:ext uri="{FF2B5EF4-FFF2-40B4-BE49-F238E27FC236}">
                <a16:creationId xmlns:a16="http://schemas.microsoft.com/office/drawing/2014/main" id="{4BB10539-414D-C870-D567-18D2BEBA625D}"/>
              </a:ext>
            </a:extLst>
          </p:cNvPr>
          <p:cNvSpPr>
            <a:spLocks noGrp="1"/>
          </p:cNvSpPr>
          <p:nvPr>
            <p:ph type="body" sz="quarter" idx="20"/>
          </p:nvPr>
        </p:nvSpPr>
        <p:spPr>
          <a:xfrm>
            <a:off x="8367249" y="1891996"/>
            <a:ext cx="3348000" cy="684000"/>
          </a:xfrm>
        </p:spPr>
        <p:txBody>
          <a:bodyPr/>
          <a:lstStyle/>
          <a:p>
            <a:r>
              <a:rPr lang="en-GB" dirty="0"/>
              <a:t>Overview video</a:t>
            </a:r>
          </a:p>
        </p:txBody>
      </p:sp>
      <p:sp>
        <p:nvSpPr>
          <p:cNvPr id="15" name="!!Text3">
            <a:extLst>
              <a:ext uri="{FF2B5EF4-FFF2-40B4-BE49-F238E27FC236}">
                <a16:creationId xmlns:a16="http://schemas.microsoft.com/office/drawing/2014/main" id="{D7462EF8-5BF7-036F-EF36-32D57B17312D}"/>
              </a:ext>
            </a:extLst>
          </p:cNvPr>
          <p:cNvSpPr>
            <a:spLocks noGrp="1"/>
          </p:cNvSpPr>
          <p:nvPr>
            <p:ph type="body" sz="quarter" idx="15"/>
          </p:nvPr>
        </p:nvSpPr>
        <p:spPr>
          <a:xfrm>
            <a:off x="8259249" y="2743014"/>
            <a:ext cx="3564000" cy="3311999"/>
          </a:xfrm>
        </p:spPr>
        <p:txBody>
          <a:bodyPr/>
          <a:lstStyle/>
          <a:p>
            <a:r>
              <a:rPr lang="en-GB" dirty="0"/>
              <a:t>On our website</a:t>
            </a:r>
            <a:endParaRPr lang="en-GB" dirty="0">
              <a:hlinkClick r:id="rId7"/>
            </a:endParaRPr>
          </a:p>
          <a:p>
            <a:r>
              <a:rPr lang="en-GB" dirty="0">
                <a:hlinkClick r:id="rId5"/>
              </a:rPr>
              <a:t>www.eastmidlandsdeanery.nhs.uk/policies/Study_Leave/Mainpage</a:t>
            </a:r>
            <a:r>
              <a:rPr lang="en-GB" dirty="0"/>
              <a:t> </a:t>
            </a:r>
          </a:p>
          <a:p>
            <a:r>
              <a:rPr lang="en-GB" dirty="0"/>
              <a:t>“What you need to know about study leave – a short video”</a:t>
            </a:r>
          </a:p>
        </p:txBody>
      </p:sp>
      <p:pic>
        <p:nvPicPr>
          <p:cNvPr id="4" name="Recorded Sound">
            <a:hlinkClick r:id="" action="ppaction://media"/>
            <a:extLst>
              <a:ext uri="{FF2B5EF4-FFF2-40B4-BE49-F238E27FC236}">
                <a16:creationId xmlns:a16="http://schemas.microsoft.com/office/drawing/2014/main" id="{DBE7B8DB-19E9-EE5C-93D1-54397EB84C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2954" y="6298231"/>
            <a:ext cx="406400" cy="406400"/>
          </a:xfrm>
          <a:prstGeom prst="rect">
            <a:avLst/>
          </a:prstGeom>
        </p:spPr>
      </p:pic>
    </p:spTree>
    <p:extLst>
      <p:ext uri="{BB962C8B-B14F-4D97-AF65-F5344CB8AC3E}">
        <p14:creationId xmlns:p14="http://schemas.microsoft.com/office/powerpoint/2010/main" val="32572437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0000">
        <p159:morph option="byChar"/>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6C76176B-F662-DD6D-8B9E-DF595F39B113}"/>
              </a:ext>
            </a:extLst>
          </p:cNvPr>
          <p:cNvSpPr>
            <a:spLocks noGrp="1"/>
          </p:cNvSpPr>
          <p:nvPr>
            <p:ph type="title" idx="4294967295"/>
          </p:nvPr>
        </p:nvSpPr>
        <p:spPr>
          <a:xfrm>
            <a:off x="1237871" y="1588362"/>
            <a:ext cx="3503687" cy="658800"/>
          </a:xfrm>
        </p:spPr>
        <p:txBody>
          <a:bodyPr>
            <a:normAutofit/>
          </a:bodyPr>
          <a:lstStyle/>
          <a:p>
            <a:pPr rtl="0" eaLnBrk="1" latinLnBrk="0" hangingPunct="1"/>
            <a:r>
              <a:rPr lang="en-GB" sz="3600" b="1" kern="1200" dirty="0">
                <a:solidFill>
                  <a:srgbClr val="231F20"/>
                </a:solidFill>
                <a:effectLst/>
                <a:latin typeface="Arial" panose="020B0604020202020204" pitchFamily="34" charset="0"/>
                <a:ea typeface="+mn-ea"/>
                <a:cs typeface="+mn-cs"/>
              </a:rPr>
              <a:t>NHS </a:t>
            </a:r>
            <a:r>
              <a:rPr lang="en-GB" sz="3600" b="1" dirty="0">
                <a:latin typeface="+mn-lt"/>
                <a:ea typeface="+mn-ea"/>
                <a:cs typeface="+mn-cs"/>
              </a:rPr>
              <a:t>England</a:t>
            </a:r>
          </a:p>
        </p:txBody>
      </p:sp>
      <p:sp>
        <p:nvSpPr>
          <p:cNvPr id="4" name="!!Text">
            <a:extLst>
              <a:ext uri="{FF2B5EF4-FFF2-40B4-BE49-F238E27FC236}">
                <a16:creationId xmlns:a16="http://schemas.microsoft.com/office/drawing/2014/main" id="{D1E20FE3-70FB-F1A3-A9EB-EE33A91AECA9}"/>
              </a:ext>
            </a:extLst>
          </p:cNvPr>
          <p:cNvSpPr>
            <a:spLocks noGrp="1"/>
          </p:cNvSpPr>
          <p:nvPr>
            <p:ph type="body" sz="quarter" idx="14"/>
          </p:nvPr>
        </p:nvSpPr>
        <p:spPr/>
        <p:txBody>
          <a:bodyPr/>
          <a:lstStyle/>
          <a:p>
            <a:r>
              <a:rPr lang="en-GB" dirty="0"/>
              <a:t>Merged organisation</a:t>
            </a:r>
          </a:p>
          <a:p>
            <a:pPr>
              <a:buFont typeface="Arial" panose="020B0604020202020204" pitchFamily="34" charset="0"/>
              <a:buChar char="•"/>
            </a:pPr>
            <a:r>
              <a:rPr lang="en-GB" dirty="0"/>
              <a:t>NHS England</a:t>
            </a:r>
          </a:p>
          <a:p>
            <a:pPr>
              <a:buFont typeface="Arial" panose="020B0604020202020204" pitchFamily="34" charset="0"/>
              <a:buChar char="•"/>
            </a:pPr>
            <a:r>
              <a:rPr lang="en-GB" dirty="0"/>
              <a:t>NHS Improvement</a:t>
            </a:r>
          </a:p>
          <a:p>
            <a:pPr>
              <a:buFont typeface="Arial" panose="020B0604020202020204" pitchFamily="34" charset="0"/>
              <a:buChar char="•"/>
            </a:pPr>
            <a:r>
              <a:rPr lang="en-GB" dirty="0"/>
              <a:t>NHS Digital</a:t>
            </a:r>
          </a:p>
          <a:p>
            <a:pPr>
              <a:buFont typeface="Arial" panose="020B0604020202020204" pitchFamily="34" charset="0"/>
              <a:buChar char="•"/>
            </a:pPr>
            <a:r>
              <a:rPr lang="en-GB" dirty="0"/>
              <a:t>Health Education England (HEE)</a:t>
            </a:r>
          </a:p>
          <a:p>
            <a:pPr>
              <a:buFont typeface="Arial" panose="020B0604020202020204" pitchFamily="34" charset="0"/>
              <a:buChar char="•"/>
            </a:pPr>
            <a:endParaRPr lang="en-GB" dirty="0"/>
          </a:p>
          <a:p>
            <a:pPr marL="0" indent="0" algn="ctr"/>
            <a:r>
              <a:rPr lang="en-GB" dirty="0"/>
              <a:t>“East Midlands Deanery”/</a:t>
            </a:r>
            <a:br>
              <a:rPr lang="en-GB" dirty="0"/>
            </a:br>
            <a:r>
              <a:rPr lang="en-GB" dirty="0"/>
              <a:t>“The Deanery”</a:t>
            </a:r>
          </a:p>
        </p:txBody>
      </p:sp>
      <p:pic>
        <p:nvPicPr>
          <p:cNvPr id="7" name="!!Image" descr="NHS England logo">
            <a:extLst>
              <a:ext uri="{FF2B5EF4-FFF2-40B4-BE49-F238E27FC236}">
                <a16:creationId xmlns:a16="http://schemas.microsoft.com/office/drawing/2014/main" id="{BF9F0B93-D8CA-419F-3237-FBE22F0C52AA}"/>
              </a:ext>
            </a:extLst>
          </p:cNvPr>
          <p:cNvPicPr>
            <a:picLocks noGrp="1" noChangeAspect="1"/>
          </p:cNvPicPr>
          <p:nvPr>
            <p:ph type="pic" sz="quarter" idx="10"/>
          </p:nvPr>
        </p:nvPicPr>
        <p:blipFill rotWithShape="1">
          <a:blip r:embed="rId6"/>
          <a:srcRect t="-19407" b="-19407"/>
          <a:stretch/>
        </p:blipFill>
        <p:spPr>
          <a:noFill/>
        </p:spPr>
      </p:pic>
      <p:pic>
        <p:nvPicPr>
          <p:cNvPr id="2" name="Recorded Sound">
            <a:hlinkClick r:id="" action="ppaction://media"/>
            <a:extLst>
              <a:ext uri="{FF2B5EF4-FFF2-40B4-BE49-F238E27FC236}">
                <a16:creationId xmlns:a16="http://schemas.microsoft.com/office/drawing/2014/main" id="{FE77B2B0-5551-0CA6-0B37-5676421AA7B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85678" y="6234471"/>
            <a:ext cx="406400" cy="406400"/>
          </a:xfrm>
          <a:prstGeom prst="rect">
            <a:avLst/>
          </a:prstGeom>
        </p:spPr>
      </p:pic>
    </p:spTree>
    <p:custDataLst>
      <p:tags r:id="rId1"/>
    </p:custDataLst>
    <p:extLst>
      <p:ext uri="{BB962C8B-B14F-4D97-AF65-F5344CB8AC3E}">
        <p14:creationId xmlns:p14="http://schemas.microsoft.com/office/powerpoint/2010/main" val="17863491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5000">
        <p159:morph option="byWord"/>
      </p:transition>
    </mc:Choice>
    <mc:Fallback>
      <p:transition spd="slow" advClick="0"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0292ECAE-78AB-54CC-90E8-9988B3B96A75}"/>
              </a:ext>
            </a:extLst>
          </p:cNvPr>
          <p:cNvSpPr>
            <a:spLocks noGrp="1"/>
          </p:cNvSpPr>
          <p:nvPr>
            <p:ph type="title" idx="4294967295"/>
          </p:nvPr>
        </p:nvSpPr>
        <p:spPr>
          <a:xfrm>
            <a:off x="801866" y="1866921"/>
            <a:ext cx="6658669" cy="1766456"/>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Course Manager</a:t>
            </a:r>
            <a:endParaRPr lang="en-GB" dirty="0"/>
          </a:p>
        </p:txBody>
      </p:sp>
      <p:sp>
        <p:nvSpPr>
          <p:cNvPr id="6" name="!!Subheading">
            <a:extLst>
              <a:ext uri="{FF2B5EF4-FFF2-40B4-BE49-F238E27FC236}">
                <a16:creationId xmlns:a16="http://schemas.microsoft.com/office/drawing/2014/main" id="{0D947E3B-8E42-504F-8709-0337743165A3}"/>
              </a:ext>
            </a:extLst>
          </p:cNvPr>
          <p:cNvSpPr>
            <a:spLocks noGrp="1"/>
          </p:cNvSpPr>
          <p:nvPr>
            <p:ph type="body" sz="quarter" idx="13"/>
          </p:nvPr>
        </p:nvSpPr>
        <p:spPr/>
        <p:txBody>
          <a:bodyPr/>
          <a:lstStyle/>
          <a:p>
            <a:r>
              <a:rPr lang="en-GB" dirty="0"/>
              <a:t>Booking onto courses</a:t>
            </a:r>
          </a:p>
        </p:txBody>
      </p:sp>
      <p:pic>
        <p:nvPicPr>
          <p:cNvPr id="2" name="Recorded Sound">
            <a:hlinkClick r:id="" action="ppaction://media"/>
            <a:extLst>
              <a:ext uri="{FF2B5EF4-FFF2-40B4-BE49-F238E27FC236}">
                <a16:creationId xmlns:a16="http://schemas.microsoft.com/office/drawing/2014/main" id="{62280EFF-7D15-FFD5-057E-7B6D96F988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26200"/>
            <a:ext cx="406400" cy="406400"/>
          </a:xfrm>
          <a:prstGeom prst="rect">
            <a:avLst/>
          </a:prstGeom>
        </p:spPr>
      </p:pic>
    </p:spTree>
    <p:extLst>
      <p:ext uri="{BB962C8B-B14F-4D97-AF65-F5344CB8AC3E}">
        <p14:creationId xmlns:p14="http://schemas.microsoft.com/office/powerpoint/2010/main" val="4280703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Cha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ap, text, atlas&#10;&#10;Description automatically generated">
            <a:extLst>
              <a:ext uri="{FF2B5EF4-FFF2-40B4-BE49-F238E27FC236}">
                <a16:creationId xmlns:a16="http://schemas.microsoft.com/office/drawing/2014/main" id="{B20E19DC-7E8D-DD2F-6CF9-E01DF974DE10}"/>
              </a:ext>
            </a:extLst>
          </p:cNvPr>
          <p:cNvPicPr>
            <a:picLocks noGrp="1" noChangeAspect="1"/>
          </p:cNvPicPr>
          <p:nvPr>
            <p:ph type="pic" sz="quarter" idx="10"/>
          </p:nvPr>
        </p:nvPicPr>
        <p:blipFill rotWithShape="1">
          <a:blip r:embed="rId5"/>
          <a:srcRect l="13163" r="10393"/>
          <a:stretch/>
        </p:blipFill>
        <p:spPr>
          <a:xfrm>
            <a:off x="6096000" y="0"/>
            <a:ext cx="6096000" cy="6858000"/>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p:spPr>
      </p:pic>
      <p:sp>
        <p:nvSpPr>
          <p:cNvPr id="4" name="!!Title">
            <a:extLst>
              <a:ext uri="{FF2B5EF4-FFF2-40B4-BE49-F238E27FC236}">
                <a16:creationId xmlns:a16="http://schemas.microsoft.com/office/drawing/2014/main" id="{E7178875-4657-E67C-19BD-3505C7828112}"/>
              </a:ext>
            </a:extLst>
          </p:cNvPr>
          <p:cNvSpPr>
            <a:spLocks noGrp="1"/>
          </p:cNvSpPr>
          <p:nvPr>
            <p:ph type="body" sz="quarter" idx="15"/>
          </p:nvPr>
        </p:nvSpPr>
        <p:spPr>
          <a:xfrm>
            <a:off x="1337052" y="1673324"/>
            <a:ext cx="3461285" cy="658367"/>
          </a:xfrm>
        </p:spPr>
        <p:txBody>
          <a:bodyPr>
            <a:normAutofit/>
          </a:bodyPr>
          <a:lstStyle/>
          <a:p>
            <a:pPr rtl="0" eaLnBrk="1" latinLnBrk="0" hangingPunct="1"/>
            <a:r>
              <a:rPr lang="en-US" sz="2300" b="1" kern="1200">
                <a:effectLst/>
              </a:rPr>
              <a:t>What is Accent Course </a:t>
            </a:r>
            <a:br>
              <a:rPr lang="en-US" sz="2300" b="1" kern="1200">
                <a:effectLst/>
              </a:rPr>
            </a:br>
            <a:r>
              <a:rPr lang="en-US" sz="2300" b="1" kern="1200">
                <a:effectLst/>
              </a:rPr>
              <a:t>Manager?</a:t>
            </a:r>
            <a:endParaRPr lang="en-GB" sz="230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a:xfrm>
            <a:off x="1337051" y="2349016"/>
            <a:ext cx="3461286" cy="3221868"/>
          </a:xfrm>
        </p:spPr>
        <p:txBody>
          <a:bodyPr>
            <a:normAutofit/>
          </a:bodyPr>
          <a:lstStyle/>
          <a:p>
            <a:pPr>
              <a:buFont typeface="Arial" panose="020B0604020202020204" pitchFamily="34" charset="0"/>
              <a:buChar char="•"/>
            </a:pPr>
            <a:r>
              <a:rPr lang="en-GB"/>
              <a:t>Course booking management system</a:t>
            </a:r>
          </a:p>
          <a:p>
            <a:pPr>
              <a:buFont typeface="Arial" panose="020B0604020202020204" pitchFamily="34" charset="0"/>
              <a:buChar char="•"/>
            </a:pPr>
            <a:r>
              <a:rPr lang="en-GB"/>
              <a:t>Used by you and others to book a place on an event run by NHS England - Midlands</a:t>
            </a:r>
          </a:p>
          <a:p>
            <a:pPr>
              <a:buFont typeface="Arial" panose="020B0604020202020204" pitchFamily="34" charset="0"/>
              <a:buChar char="•"/>
            </a:pPr>
            <a:r>
              <a:rPr lang="en-GB"/>
              <a:t>Application for leave (on Leave Manager) is separate to booking a place on an event (on Course Manager)</a:t>
            </a:r>
          </a:p>
          <a:p>
            <a:pPr>
              <a:buFont typeface="Arial" panose="020B0604020202020204" pitchFamily="34" charset="0"/>
              <a:buChar char="•"/>
            </a:pPr>
            <a:r>
              <a:rPr lang="en-GB"/>
              <a:t>Only for events organised by NHS England - Midlands</a:t>
            </a:r>
          </a:p>
        </p:txBody>
      </p:sp>
      <p:pic>
        <p:nvPicPr>
          <p:cNvPr id="2" name="Recorded Sound">
            <a:hlinkClick r:id="" action="ppaction://media"/>
            <a:extLst>
              <a:ext uri="{FF2B5EF4-FFF2-40B4-BE49-F238E27FC236}">
                <a16:creationId xmlns:a16="http://schemas.microsoft.com/office/drawing/2014/main" id="{ED6E29FA-6057-D4D3-E612-4C54F1CE50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05920" y="6451600"/>
            <a:ext cx="406400" cy="406400"/>
          </a:xfrm>
          <a:prstGeom prst="rect">
            <a:avLst/>
          </a:prstGeom>
        </p:spPr>
      </p:pic>
    </p:spTree>
    <p:extLst>
      <p:ext uri="{BB962C8B-B14F-4D97-AF65-F5344CB8AC3E}">
        <p14:creationId xmlns:p14="http://schemas.microsoft.com/office/powerpoint/2010/main" val="38600083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6000">
        <p159:morph option="byChar"/>
      </p:transition>
    </mc:Choice>
    <mc:Fallback>
      <p:transition spd="slow"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18EEEF9-5B34-E885-8B95-AD89D892E41E}"/>
              </a:ext>
            </a:extLst>
          </p:cNvPr>
          <p:cNvSpPr>
            <a:spLocks noGrp="1"/>
          </p:cNvSpPr>
          <p:nvPr>
            <p:ph type="title"/>
          </p:nvPr>
        </p:nvSpPr>
        <p:spPr/>
        <p:txBody>
          <a:bodyPr/>
          <a:lstStyle/>
          <a:p>
            <a:r>
              <a:rPr lang="en-GB" dirty="0"/>
              <a:t>Benefits of Course Manager</a:t>
            </a:r>
          </a:p>
        </p:txBody>
      </p:sp>
      <p:sp>
        <p:nvSpPr>
          <p:cNvPr id="3" name="!!Text1">
            <a:extLst>
              <a:ext uri="{FF2B5EF4-FFF2-40B4-BE49-F238E27FC236}">
                <a16:creationId xmlns:a16="http://schemas.microsoft.com/office/drawing/2014/main" id="{0C81D39E-1927-578D-F2AB-1B30F127CE46}"/>
              </a:ext>
            </a:extLst>
          </p:cNvPr>
          <p:cNvSpPr>
            <a:spLocks noGrp="1"/>
          </p:cNvSpPr>
          <p:nvPr>
            <p:ph type="body" sz="quarter" idx="14"/>
          </p:nvPr>
        </p:nvSpPr>
        <p:spPr/>
        <p:txBody>
          <a:bodyPr/>
          <a:lstStyle/>
          <a:p>
            <a:r>
              <a:rPr lang="en-GB" sz="1800" dirty="0">
                <a:latin typeface="Arial" panose="020B0604020202020204" pitchFamily="34" charset="0"/>
                <a:cs typeface="Arial" panose="020B0604020202020204" pitchFamily="34" charset="0"/>
              </a:rPr>
              <a:t>Retention of account details – you only register once.</a:t>
            </a:r>
            <a:endParaRPr lang="en-GB" dirty="0"/>
          </a:p>
        </p:txBody>
      </p:sp>
      <p:sp>
        <p:nvSpPr>
          <p:cNvPr id="5" name="!!Text2">
            <a:extLst>
              <a:ext uri="{FF2B5EF4-FFF2-40B4-BE49-F238E27FC236}">
                <a16:creationId xmlns:a16="http://schemas.microsoft.com/office/drawing/2014/main" id="{A1DDA15B-E0E5-AEE3-DB55-DB090E13B7E9}"/>
              </a:ext>
            </a:extLst>
          </p:cNvPr>
          <p:cNvSpPr>
            <a:spLocks noGrp="1"/>
          </p:cNvSpPr>
          <p:nvPr>
            <p:ph type="body" sz="quarter" idx="15"/>
          </p:nvPr>
        </p:nvSpPr>
        <p:spPr/>
        <p:txBody>
          <a:bodyPr/>
          <a:lstStyle/>
          <a:p>
            <a:r>
              <a:rPr lang="en-GB" sz="1800" dirty="0">
                <a:latin typeface="Arial" panose="020B0604020202020204" pitchFamily="34" charset="0"/>
                <a:cs typeface="Arial" panose="020B0604020202020204" pitchFamily="34" charset="0"/>
              </a:rPr>
              <a:t>Online evaluation after the event.</a:t>
            </a:r>
            <a:endParaRPr lang="en-US" sz="1800" dirty="0">
              <a:latin typeface="Arial" panose="020B0604020202020204" pitchFamily="34" charset="0"/>
              <a:cs typeface="Arial" panose="020B0604020202020204" pitchFamily="34" charset="0"/>
            </a:endParaRPr>
          </a:p>
        </p:txBody>
      </p:sp>
      <p:sp>
        <p:nvSpPr>
          <p:cNvPr id="6" name="!!Text3">
            <a:extLst>
              <a:ext uri="{FF2B5EF4-FFF2-40B4-BE49-F238E27FC236}">
                <a16:creationId xmlns:a16="http://schemas.microsoft.com/office/drawing/2014/main" id="{E445B197-0101-8EA5-8068-1655B052BFCB}"/>
              </a:ext>
            </a:extLst>
          </p:cNvPr>
          <p:cNvSpPr>
            <a:spLocks noGrp="1"/>
          </p:cNvSpPr>
          <p:nvPr>
            <p:ph type="body" sz="quarter" idx="16"/>
          </p:nvPr>
        </p:nvSpPr>
        <p:spPr/>
        <p:txBody>
          <a:bodyPr/>
          <a:lstStyle/>
          <a:p>
            <a:r>
              <a:rPr lang="en-GB" dirty="0">
                <a:latin typeface="Arial" panose="020B0604020202020204" pitchFamily="34" charset="0"/>
                <a:cs typeface="Arial" panose="020B0604020202020204" pitchFamily="34" charset="0"/>
              </a:rPr>
              <a:t>Certificates available online.</a:t>
            </a:r>
            <a:endParaRPr lang="en-US"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7" name="!!Text4">
            <a:extLst>
              <a:ext uri="{FF2B5EF4-FFF2-40B4-BE49-F238E27FC236}">
                <a16:creationId xmlns:a16="http://schemas.microsoft.com/office/drawing/2014/main" id="{EA89E08E-8091-6215-8B5A-0943C24FA608}"/>
              </a:ext>
            </a:extLst>
          </p:cNvPr>
          <p:cNvSpPr>
            <a:spLocks noGrp="1"/>
          </p:cNvSpPr>
          <p:nvPr>
            <p:ph type="body" sz="quarter" idx="17"/>
          </p:nvPr>
        </p:nvSpPr>
        <p:spPr/>
        <p:txBody>
          <a:bodyPr/>
          <a:lstStyle/>
          <a:p>
            <a:r>
              <a:rPr lang="en-GB" sz="1800" dirty="0">
                <a:latin typeface="Arial" panose="020B0604020202020204" pitchFamily="34" charset="0"/>
                <a:cs typeface="Arial" panose="020B0604020202020204" pitchFamily="34" charset="0"/>
              </a:rPr>
              <a:t>One stop-shop for NHS England courses.</a:t>
            </a:r>
            <a:endParaRPr lang="en-US" sz="1800" dirty="0">
              <a:latin typeface="Arial" panose="020B0604020202020204" pitchFamily="34" charset="0"/>
              <a:cs typeface="Arial" panose="020B0604020202020204" pitchFamily="34" charset="0"/>
            </a:endParaRPr>
          </a:p>
        </p:txBody>
      </p:sp>
      <p:sp>
        <p:nvSpPr>
          <p:cNvPr id="8" name="!!Text5">
            <a:extLst>
              <a:ext uri="{FF2B5EF4-FFF2-40B4-BE49-F238E27FC236}">
                <a16:creationId xmlns:a16="http://schemas.microsoft.com/office/drawing/2014/main" id="{007E537D-6F7A-1275-FCE0-1725B98F4801}"/>
              </a:ext>
            </a:extLst>
          </p:cNvPr>
          <p:cNvSpPr>
            <a:spLocks noGrp="1"/>
          </p:cNvSpPr>
          <p:nvPr>
            <p:ph type="body" sz="quarter" idx="18"/>
          </p:nvPr>
        </p:nvSpPr>
        <p:spPr/>
        <p:txBody>
          <a:bodyPr/>
          <a:lstStyle/>
          <a:p>
            <a:r>
              <a:rPr lang="en-GB" sz="1800" dirty="0">
                <a:latin typeface="Arial" panose="020B0604020202020204" pitchFamily="34" charset="0"/>
                <a:cs typeface="Arial" panose="020B0604020202020204" pitchFamily="34" charset="0"/>
              </a:rPr>
              <a:t>Streamlined administration = more efficient for staff at NHS England, so we use our time better to support you.</a:t>
            </a:r>
            <a:endParaRPr lang="en-US" sz="1800" dirty="0">
              <a:latin typeface="Arial" panose="020B0604020202020204" pitchFamily="34" charset="0"/>
              <a:cs typeface="Arial" panose="020B0604020202020204" pitchFamily="34" charset="0"/>
            </a:endParaRPr>
          </a:p>
        </p:txBody>
      </p:sp>
      <p:sp>
        <p:nvSpPr>
          <p:cNvPr id="9" name="Rectangle 8" descr="Share With Person">
            <a:extLst>
              <a:ext uri="{FF2B5EF4-FFF2-40B4-BE49-F238E27FC236}">
                <a16:creationId xmlns:a16="http://schemas.microsoft.com/office/drawing/2014/main" id="{B57037A6-5093-D70B-218C-255C58EFB57D}"/>
              </a:ext>
            </a:extLst>
          </p:cNvPr>
          <p:cNvSpPr/>
          <p:nvPr/>
        </p:nvSpPr>
        <p:spPr>
          <a:xfrm>
            <a:off x="3626508" y="998142"/>
            <a:ext cx="1052939" cy="10705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0" name="Rectangle 9" descr="Laptop">
            <a:extLst>
              <a:ext uri="{FF2B5EF4-FFF2-40B4-BE49-F238E27FC236}">
                <a16:creationId xmlns:a16="http://schemas.microsoft.com/office/drawing/2014/main" id="{CCA92F79-3B1A-5042-3948-3B2D7B259395}"/>
              </a:ext>
            </a:extLst>
          </p:cNvPr>
          <p:cNvSpPr/>
          <p:nvPr/>
        </p:nvSpPr>
        <p:spPr>
          <a:xfrm>
            <a:off x="7646206" y="1127727"/>
            <a:ext cx="785635" cy="81138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1" name="Rectangle 10" descr="Classroom">
            <a:extLst>
              <a:ext uri="{FF2B5EF4-FFF2-40B4-BE49-F238E27FC236}">
                <a16:creationId xmlns:a16="http://schemas.microsoft.com/office/drawing/2014/main" id="{E6BDB257-6C60-142A-7976-F019C8CE33A8}"/>
              </a:ext>
            </a:extLst>
          </p:cNvPr>
          <p:cNvSpPr/>
          <p:nvPr/>
        </p:nvSpPr>
        <p:spPr>
          <a:xfrm>
            <a:off x="9579666" y="3792596"/>
            <a:ext cx="842332" cy="83428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Rectangle 11" descr="Kiosk">
            <a:extLst>
              <a:ext uri="{FF2B5EF4-FFF2-40B4-BE49-F238E27FC236}">
                <a16:creationId xmlns:a16="http://schemas.microsoft.com/office/drawing/2014/main" id="{34E78EC2-C915-CEA7-02D0-4D729D201CEB}"/>
              </a:ext>
            </a:extLst>
          </p:cNvPr>
          <p:cNvSpPr/>
          <p:nvPr/>
        </p:nvSpPr>
        <p:spPr>
          <a:xfrm>
            <a:off x="5677469" y="3792595"/>
            <a:ext cx="739385" cy="755809"/>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Rectangle 12" descr="Diploma">
            <a:extLst>
              <a:ext uri="{FF2B5EF4-FFF2-40B4-BE49-F238E27FC236}">
                <a16:creationId xmlns:a16="http://schemas.microsoft.com/office/drawing/2014/main" id="{DA71BD24-8065-EA67-E87B-8AF164856B31}"/>
              </a:ext>
            </a:extLst>
          </p:cNvPr>
          <p:cNvSpPr/>
          <p:nvPr/>
        </p:nvSpPr>
        <p:spPr>
          <a:xfrm>
            <a:off x="1723447" y="3792595"/>
            <a:ext cx="842332" cy="834283"/>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pic>
        <p:nvPicPr>
          <p:cNvPr id="4" name="Recorded Sound">
            <a:hlinkClick r:id="" action="ppaction://media"/>
            <a:extLst>
              <a:ext uri="{FF2B5EF4-FFF2-40B4-BE49-F238E27FC236}">
                <a16:creationId xmlns:a16="http://schemas.microsoft.com/office/drawing/2014/main" id="{B4A9D192-35AF-217F-CE7B-47A879F5393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20049" y="6420920"/>
            <a:ext cx="406400" cy="406400"/>
          </a:xfrm>
          <a:prstGeom prst="rect">
            <a:avLst/>
          </a:prstGeom>
        </p:spPr>
      </p:pic>
    </p:spTree>
    <p:extLst>
      <p:ext uri="{BB962C8B-B14F-4D97-AF65-F5344CB8AC3E}">
        <p14:creationId xmlns:p14="http://schemas.microsoft.com/office/powerpoint/2010/main" val="14403094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53000">
        <p159:morph option="byChar"/>
      </p:transition>
    </mc:Choice>
    <mc:Fallback>
      <p:transition spd="slow" advClick="0" advTm="5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5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75FE-4B3F-D7AD-4BB7-0D5CC4EA36E9}"/>
              </a:ext>
            </a:extLst>
          </p:cNvPr>
          <p:cNvSpPr>
            <a:spLocks noGrp="1"/>
          </p:cNvSpPr>
          <p:nvPr>
            <p:ph type="body" sz="quarter" idx="15"/>
          </p:nvPr>
        </p:nvSpPr>
        <p:spPr>
          <a:xfrm>
            <a:off x="1337052" y="1673324"/>
            <a:ext cx="3461285" cy="658367"/>
          </a:xfrm>
        </p:spPr>
        <p:txBody>
          <a:bodyPr>
            <a:normAutofit/>
          </a:bodyPr>
          <a:lstStyle/>
          <a:p>
            <a:r>
              <a:rPr lang="en-GB" sz="3100"/>
              <a:t>Need assistance? </a:t>
            </a:r>
          </a:p>
        </p:txBody>
      </p:sp>
      <p:sp>
        <p:nvSpPr>
          <p:cNvPr id="3" name="Content Placeholder 2">
            <a:extLst>
              <a:ext uri="{FF2B5EF4-FFF2-40B4-BE49-F238E27FC236}">
                <a16:creationId xmlns:a16="http://schemas.microsoft.com/office/drawing/2014/main" id="{06B922A6-A4E9-B51B-97C9-CB405770790E}"/>
              </a:ext>
            </a:extLst>
          </p:cNvPr>
          <p:cNvSpPr>
            <a:spLocks noGrp="1"/>
          </p:cNvSpPr>
          <p:nvPr>
            <p:ph type="body" sz="quarter" idx="14"/>
          </p:nvPr>
        </p:nvSpPr>
        <p:spPr>
          <a:xfrm>
            <a:off x="1337052" y="2349015"/>
            <a:ext cx="3808154" cy="3451284"/>
          </a:xfrm>
        </p:spPr>
        <p:txBody>
          <a:bodyPr>
            <a:normAutofit/>
          </a:bodyPr>
          <a:lstStyle/>
          <a:p>
            <a:pPr marL="0" indent="0">
              <a:buNone/>
            </a:pPr>
            <a:r>
              <a:rPr lang="en-GB" dirty="0"/>
              <a:t>If you have difficulties with Course Manager, please let us know!</a:t>
            </a:r>
          </a:p>
          <a:p>
            <a:endParaRPr lang="en-GB" dirty="0"/>
          </a:p>
          <a:p>
            <a:r>
              <a:rPr lang="en-GB" dirty="0"/>
              <a:t>Contact your named Administrator in the team.</a:t>
            </a:r>
          </a:p>
          <a:p>
            <a:r>
              <a:rPr lang="en-GB" dirty="0"/>
              <a:t>Email the team at   </a:t>
            </a:r>
            <a:r>
              <a:rPr lang="en-GB" dirty="0">
                <a:hlinkClick r:id="rId5"/>
              </a:rPr>
              <a:t>england.dwd.midlands@nhs.net</a:t>
            </a:r>
            <a:r>
              <a:rPr lang="en-GB" dirty="0"/>
              <a:t> </a:t>
            </a:r>
          </a:p>
          <a:p>
            <a:r>
              <a:rPr lang="en-GB" dirty="0"/>
              <a:t>We’re here to support you - if in doubt, please ask!</a:t>
            </a:r>
          </a:p>
        </p:txBody>
      </p:sp>
      <p:pic>
        <p:nvPicPr>
          <p:cNvPr id="8" name="Picture Placeholder 7" descr="A person and person sitting on a couch looking at a computer&#10;&#10;Description automatically generated">
            <a:extLst>
              <a:ext uri="{FF2B5EF4-FFF2-40B4-BE49-F238E27FC236}">
                <a16:creationId xmlns:a16="http://schemas.microsoft.com/office/drawing/2014/main" id="{E6EEAFE6-82AB-3173-2C14-FE7B1CEC8CC6}"/>
              </a:ext>
            </a:extLst>
          </p:cNvPr>
          <p:cNvPicPr>
            <a:picLocks noGrp="1" noChangeAspect="1"/>
          </p:cNvPicPr>
          <p:nvPr>
            <p:ph type="pic" sz="quarter" idx="10"/>
          </p:nvPr>
        </p:nvPicPr>
        <p:blipFill rotWithShape="1">
          <a:blip r:embed="rId6"/>
          <a:srcRect l="20888" r="20890" b="2"/>
          <a:stretch/>
        </p:blipFill>
        <p:spPr>
          <a:xfrm>
            <a:off x="6096000" y="10"/>
            <a:ext cx="6096000" cy="6857990"/>
          </a:xfrm>
          <a:noFill/>
        </p:spPr>
      </p:pic>
      <p:pic>
        <p:nvPicPr>
          <p:cNvPr id="4" name="Recorded Sound">
            <a:hlinkClick r:id="" action="ppaction://media"/>
            <a:extLst>
              <a:ext uri="{FF2B5EF4-FFF2-40B4-BE49-F238E27FC236}">
                <a16:creationId xmlns:a16="http://schemas.microsoft.com/office/drawing/2014/main" id="{E563351F-C09D-1DB9-26F5-FF784A4CBB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900" y="6413490"/>
            <a:ext cx="406400" cy="406400"/>
          </a:xfrm>
          <a:prstGeom prst="rect">
            <a:avLst/>
          </a:prstGeom>
        </p:spPr>
      </p:pic>
    </p:spTree>
    <p:extLst>
      <p:ext uri="{BB962C8B-B14F-4D97-AF65-F5344CB8AC3E}">
        <p14:creationId xmlns:p14="http://schemas.microsoft.com/office/powerpoint/2010/main" val="1890709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5000">
        <p159:morph option="byChar"/>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Key takeaways</a:t>
            </a:r>
            <a:endParaRPr lang="en-GB" dirty="0"/>
          </a:p>
        </p:txBody>
      </p:sp>
      <p:sp>
        <p:nvSpPr>
          <p:cNvPr id="6" name="!!Subheading">
            <a:extLst>
              <a:ext uri="{FF2B5EF4-FFF2-40B4-BE49-F238E27FC236}">
                <a16:creationId xmlns:a16="http://schemas.microsoft.com/office/drawing/2014/main" id="{A248FF67-0D04-3C68-B940-A0727BE04183}"/>
              </a:ext>
            </a:extLst>
          </p:cNvPr>
          <p:cNvSpPr>
            <a:spLocks noGrp="1"/>
          </p:cNvSpPr>
          <p:nvPr>
            <p:ph type="body" sz="quarter" idx="13"/>
          </p:nvPr>
        </p:nvSpPr>
        <p:spPr/>
        <p:txBody>
          <a:bodyPr/>
          <a:lstStyle/>
          <a:p>
            <a:r>
              <a:rPr lang="en-GB" dirty="0"/>
              <a:t>What should you remember?</a:t>
            </a:r>
          </a:p>
        </p:txBody>
      </p:sp>
      <p:pic>
        <p:nvPicPr>
          <p:cNvPr id="2" name="Recorded Sound">
            <a:hlinkClick r:id="" action="ppaction://media"/>
            <a:extLst>
              <a:ext uri="{FF2B5EF4-FFF2-40B4-BE49-F238E27FC236}">
                <a16:creationId xmlns:a16="http://schemas.microsoft.com/office/drawing/2014/main" id="{F99D7708-D273-0D51-B8A2-E25C6A0A08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62700"/>
            <a:ext cx="406400" cy="406400"/>
          </a:xfrm>
          <a:prstGeom prst="rect">
            <a:avLst/>
          </a:prstGeom>
        </p:spPr>
      </p:pic>
    </p:spTree>
    <p:extLst>
      <p:ext uri="{BB962C8B-B14F-4D97-AF65-F5344CB8AC3E}">
        <p14:creationId xmlns:p14="http://schemas.microsoft.com/office/powerpoint/2010/main" val="5044657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800">
        <p159:morph option="byChar"/>
      </p:transition>
    </mc:Choice>
    <mc:Fallback>
      <p:transition spd="slow" advClick="0" advTm="2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03FF-9198-DF8B-716D-28C67A083364}"/>
              </a:ext>
            </a:extLst>
          </p:cNvPr>
          <p:cNvSpPr>
            <a:spLocks noGrp="1"/>
          </p:cNvSpPr>
          <p:nvPr>
            <p:ph type="title"/>
          </p:nvPr>
        </p:nvSpPr>
        <p:spPr>
          <a:xfrm>
            <a:off x="432000" y="432000"/>
            <a:ext cx="11404154" cy="695727"/>
          </a:xfrm>
        </p:spPr>
        <p:txBody>
          <a:bodyPr/>
          <a:lstStyle/>
          <a:p>
            <a:r>
              <a:rPr lang="en-GB" dirty="0"/>
              <a:t>What should you take away from this induction?</a:t>
            </a:r>
          </a:p>
        </p:txBody>
      </p:sp>
      <p:sp>
        <p:nvSpPr>
          <p:cNvPr id="3" name="Content Placeholder 2">
            <a:extLst>
              <a:ext uri="{FF2B5EF4-FFF2-40B4-BE49-F238E27FC236}">
                <a16:creationId xmlns:a16="http://schemas.microsoft.com/office/drawing/2014/main" id="{29BEF07A-250A-5B76-85CA-925C99C552E5}"/>
              </a:ext>
            </a:extLst>
          </p:cNvPr>
          <p:cNvSpPr>
            <a:spLocks noGrp="1"/>
          </p:cNvSpPr>
          <p:nvPr>
            <p:ph sz="quarter" idx="4294967295"/>
          </p:nvPr>
        </p:nvSpPr>
        <p:spPr>
          <a:xfrm>
            <a:off x="355847" y="1154108"/>
            <a:ext cx="3817937" cy="4900613"/>
          </a:xfrm>
        </p:spPr>
        <p:txBody>
          <a:bodyPr>
            <a:noAutofit/>
          </a:bodyPr>
          <a:lstStyle/>
          <a:p>
            <a:pPr marL="342900" indent="-342900">
              <a:lnSpc>
                <a:spcPct val="100000"/>
              </a:lnSpc>
              <a:spcBef>
                <a:spcPts val="0"/>
              </a:spcBef>
              <a:spcAft>
                <a:spcPts val="600"/>
              </a:spcAft>
              <a:buFont typeface="Arial" panose="020B0604020202020204" pitchFamily="34" charset="0"/>
              <a:buChar char="•"/>
            </a:pPr>
            <a:r>
              <a:rPr lang="en-GB" sz="1800" dirty="0"/>
              <a:t>Online Leave Manager system wherever you are.</a:t>
            </a:r>
          </a:p>
          <a:p>
            <a:pPr>
              <a:lnSpc>
                <a:spcPct val="100000"/>
              </a:lnSpc>
              <a:spcBef>
                <a:spcPts val="0"/>
              </a:spcBef>
              <a:spcAft>
                <a:spcPts val="600"/>
              </a:spcAft>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Funding for curriculum requirements, and appropriate discretionary requests.</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Budget of £600 – can request a budget increase</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Include expenses with your leave application.</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Asking for support is better than struggling.</a:t>
            </a:r>
          </a:p>
        </p:txBody>
      </p:sp>
      <p:sp>
        <p:nvSpPr>
          <p:cNvPr id="8" name="Text Placeholder 7">
            <a:extLst>
              <a:ext uri="{FF2B5EF4-FFF2-40B4-BE49-F238E27FC236}">
                <a16:creationId xmlns:a16="http://schemas.microsoft.com/office/drawing/2014/main" id="{5B382695-EE47-7F05-1C21-11F558C3FB0E}"/>
              </a:ext>
            </a:extLst>
          </p:cNvPr>
          <p:cNvSpPr>
            <a:spLocks noGrp="1"/>
          </p:cNvSpPr>
          <p:nvPr>
            <p:ph type="body" sz="quarter" idx="18"/>
          </p:nvPr>
        </p:nvSpPr>
        <p:spPr>
          <a:xfrm>
            <a:off x="4474871" y="1426237"/>
            <a:ext cx="3348000" cy="684000"/>
          </a:xfrm>
        </p:spPr>
        <p:txBody>
          <a:bodyPr/>
          <a:lstStyle/>
          <a:p>
            <a:r>
              <a:rPr lang="en-GB" dirty="0"/>
              <a:t>Leave Manager</a:t>
            </a:r>
          </a:p>
        </p:txBody>
      </p:sp>
      <p:sp>
        <p:nvSpPr>
          <p:cNvPr id="6" name="Text Placeholder 5">
            <a:extLst>
              <a:ext uri="{FF2B5EF4-FFF2-40B4-BE49-F238E27FC236}">
                <a16:creationId xmlns:a16="http://schemas.microsoft.com/office/drawing/2014/main" id="{83071B21-E603-EC67-82F3-857F7880F414}"/>
              </a:ext>
            </a:extLst>
          </p:cNvPr>
          <p:cNvSpPr>
            <a:spLocks noGrp="1"/>
          </p:cNvSpPr>
          <p:nvPr>
            <p:ph type="body" sz="quarter" idx="14"/>
          </p:nvPr>
        </p:nvSpPr>
        <p:spPr>
          <a:xfrm>
            <a:off x="4366871" y="2290349"/>
            <a:ext cx="3564000" cy="3764374"/>
          </a:xfrm>
        </p:spPr>
        <p:txBody>
          <a:bodyPr/>
          <a:lstStyle/>
          <a:p>
            <a:r>
              <a:rPr lang="en-GB" dirty="0"/>
              <a:t>Request study leave and/or expenses from your employer.</a:t>
            </a:r>
          </a:p>
          <a:p>
            <a:endParaRPr lang="en-GB" dirty="0"/>
          </a:p>
          <a:p>
            <a:r>
              <a:rPr lang="en-GB" b="1" dirty="0"/>
              <a:t>Address: </a:t>
            </a:r>
            <a:r>
              <a:rPr lang="en-GB" dirty="0">
                <a:hlinkClick r:id="rId6"/>
              </a:rPr>
              <a:t>https://accent.hicom.co.uk/</a:t>
            </a:r>
            <a:br>
              <a:rPr lang="en-GB" dirty="0">
                <a:hlinkClick r:id="rId6"/>
              </a:rPr>
            </a:br>
            <a:r>
              <a:rPr lang="en-GB" dirty="0">
                <a:hlinkClick r:id="rId6"/>
              </a:rPr>
              <a:t>Portal/Live/Web/</a:t>
            </a:r>
            <a:endParaRPr lang="en-GB" dirty="0"/>
          </a:p>
          <a:p>
            <a:r>
              <a:rPr lang="en-GB" b="1" dirty="0"/>
              <a:t>Support: </a:t>
            </a:r>
            <a:r>
              <a:rPr lang="en-GB" dirty="0">
                <a:hlinkClick r:id="rId7"/>
              </a:rPr>
              <a:t>england.studyleave.em@nhs.net</a:t>
            </a:r>
            <a:r>
              <a:rPr lang="en-GB" dirty="0"/>
              <a:t>  </a:t>
            </a:r>
            <a:endParaRPr lang="en-GB" sz="1600" dirty="0"/>
          </a:p>
          <a:p>
            <a:endParaRPr lang="en-GB" dirty="0"/>
          </a:p>
        </p:txBody>
      </p:sp>
      <p:sp>
        <p:nvSpPr>
          <p:cNvPr id="9" name="Text Placeholder 8">
            <a:extLst>
              <a:ext uri="{FF2B5EF4-FFF2-40B4-BE49-F238E27FC236}">
                <a16:creationId xmlns:a16="http://schemas.microsoft.com/office/drawing/2014/main" id="{269BED10-7F27-38AD-F6A7-941F0671D15D}"/>
              </a:ext>
            </a:extLst>
          </p:cNvPr>
          <p:cNvSpPr>
            <a:spLocks noGrp="1"/>
          </p:cNvSpPr>
          <p:nvPr>
            <p:ph type="body" sz="quarter" idx="19"/>
          </p:nvPr>
        </p:nvSpPr>
        <p:spPr>
          <a:xfrm>
            <a:off x="8367249" y="1426237"/>
            <a:ext cx="3348000" cy="684000"/>
          </a:xfrm>
        </p:spPr>
        <p:txBody>
          <a:bodyPr/>
          <a:lstStyle/>
          <a:p>
            <a:r>
              <a:rPr lang="en-GB" dirty="0"/>
              <a:t>Course Manager</a:t>
            </a:r>
          </a:p>
        </p:txBody>
      </p:sp>
      <p:sp>
        <p:nvSpPr>
          <p:cNvPr id="7" name="Text Placeholder 6">
            <a:extLst>
              <a:ext uri="{FF2B5EF4-FFF2-40B4-BE49-F238E27FC236}">
                <a16:creationId xmlns:a16="http://schemas.microsoft.com/office/drawing/2014/main" id="{AE5AF288-BED9-F429-C0F7-5EA4242DE86C}"/>
              </a:ext>
            </a:extLst>
          </p:cNvPr>
          <p:cNvSpPr>
            <a:spLocks noGrp="1"/>
          </p:cNvSpPr>
          <p:nvPr>
            <p:ph type="body" sz="quarter" idx="15"/>
          </p:nvPr>
        </p:nvSpPr>
        <p:spPr>
          <a:xfrm>
            <a:off x="8259248" y="2290349"/>
            <a:ext cx="3576905" cy="3764372"/>
          </a:xfrm>
        </p:spPr>
        <p:txBody>
          <a:bodyPr wrap="none"/>
          <a:lstStyle/>
          <a:p>
            <a:r>
              <a:rPr lang="en-GB" dirty="0"/>
              <a:t>Book onto a course/activity run </a:t>
            </a:r>
            <a:br>
              <a:rPr lang="en-GB" dirty="0"/>
            </a:br>
            <a:r>
              <a:rPr lang="en-GB" dirty="0"/>
              <a:t>by NHS England.</a:t>
            </a:r>
          </a:p>
          <a:p>
            <a:endParaRPr lang="en-GB" dirty="0"/>
          </a:p>
          <a:p>
            <a:r>
              <a:rPr lang="en-GB" b="1" dirty="0"/>
              <a:t>Address: </a:t>
            </a:r>
            <a:br>
              <a:rPr lang="en-GB" dirty="0"/>
            </a:br>
            <a:r>
              <a:rPr lang="en-GB" dirty="0">
                <a:hlinkClick r:id="rId8"/>
              </a:rPr>
              <a:t>https://accent.hicom.co.uk/</a:t>
            </a:r>
            <a:br>
              <a:rPr lang="en-GB" dirty="0">
                <a:hlinkClick r:id="rId8"/>
              </a:rPr>
            </a:br>
            <a:r>
              <a:rPr lang="en-GB" dirty="0" err="1">
                <a:hlinkClick r:id="rId8"/>
              </a:rPr>
              <a:t>CourseManager</a:t>
            </a:r>
            <a:r>
              <a:rPr lang="en-GB" dirty="0">
                <a:hlinkClick r:id="rId8"/>
              </a:rPr>
              <a:t>/Live/HEE/Web</a:t>
            </a:r>
            <a:endParaRPr lang="en-GB" dirty="0"/>
          </a:p>
          <a:p>
            <a:r>
              <a:rPr lang="en-GB" b="1" dirty="0"/>
              <a:t>Support: </a:t>
            </a:r>
            <a:br>
              <a:rPr lang="en-GB" dirty="0"/>
            </a:br>
            <a:r>
              <a:rPr lang="en-GB" dirty="0">
                <a:hlinkClick r:id="rId9"/>
              </a:rPr>
              <a:t>england.dwd.midlands@nhs.net</a:t>
            </a:r>
            <a:r>
              <a:rPr lang="en-GB" dirty="0"/>
              <a:t> </a:t>
            </a:r>
          </a:p>
        </p:txBody>
      </p:sp>
      <p:pic>
        <p:nvPicPr>
          <p:cNvPr id="4" name="Recorded Sound">
            <a:hlinkClick r:id="" action="ppaction://media"/>
            <a:extLst>
              <a:ext uri="{FF2B5EF4-FFF2-40B4-BE49-F238E27FC236}">
                <a16:creationId xmlns:a16="http://schemas.microsoft.com/office/drawing/2014/main" id="{A4C73752-A0B1-633D-05BD-0EEDE19DCBF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785600" y="6426000"/>
            <a:ext cx="406400" cy="406400"/>
          </a:xfrm>
          <a:prstGeom prst="rect">
            <a:avLst/>
          </a:prstGeom>
        </p:spPr>
      </p:pic>
    </p:spTree>
    <p:custDataLst>
      <p:tags r:id="rId1"/>
    </p:custDataLst>
    <p:extLst>
      <p:ext uri="{BB962C8B-B14F-4D97-AF65-F5344CB8AC3E}">
        <p14:creationId xmlns:p14="http://schemas.microsoft.com/office/powerpoint/2010/main" val="20924595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56000">
        <p159:morph option="byChar"/>
      </p:transition>
    </mc:Choice>
    <mc:Fallback>
      <p:transition spd="slow" advClick="0" advTm="5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A short summary</a:t>
            </a:r>
            <a:endParaRPr lang="en-GB" dirty="0"/>
          </a:p>
        </p:txBody>
      </p:sp>
      <p:sp>
        <p:nvSpPr>
          <p:cNvPr id="3" name="Text Placeholder 2">
            <a:extLst>
              <a:ext uri="{FF2B5EF4-FFF2-40B4-BE49-F238E27FC236}">
                <a16:creationId xmlns:a16="http://schemas.microsoft.com/office/drawing/2014/main" id="{2869F481-ABF4-F43E-04E3-FCEF0D5ECC9A}"/>
              </a:ext>
            </a:extLst>
          </p:cNvPr>
          <p:cNvSpPr>
            <a:spLocks noGrp="1"/>
          </p:cNvSpPr>
          <p:nvPr>
            <p:ph type="body" sz="quarter" idx="13"/>
          </p:nvPr>
        </p:nvSpPr>
        <p:spPr>
          <a:xfrm>
            <a:off x="796596" y="3138943"/>
            <a:ext cx="6573195" cy="896938"/>
          </a:xfrm>
        </p:spPr>
        <p:txBody>
          <a:bodyPr>
            <a:normAutofit/>
          </a:bodyPr>
          <a:lstStyle/>
          <a:p>
            <a:r>
              <a:rPr lang="en-GB" dirty="0">
                <a:hlinkClick r:id="rId5"/>
              </a:rPr>
              <a:t>https://www.youtube.com/watch?v=-LcwP9H1isA</a:t>
            </a:r>
            <a:r>
              <a:rPr lang="en-GB" dirty="0"/>
              <a:t> </a:t>
            </a:r>
          </a:p>
        </p:txBody>
      </p:sp>
      <p:pic>
        <p:nvPicPr>
          <p:cNvPr id="2" name="Recorded Sound">
            <a:hlinkClick r:id="" action="ppaction://media"/>
            <a:extLst>
              <a:ext uri="{FF2B5EF4-FFF2-40B4-BE49-F238E27FC236}">
                <a16:creationId xmlns:a16="http://schemas.microsoft.com/office/drawing/2014/main" id="{30615804-B482-E998-023B-3A4C18FDB4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64579" y="6451600"/>
            <a:ext cx="406400" cy="406400"/>
          </a:xfrm>
          <a:prstGeom prst="rect">
            <a:avLst/>
          </a:prstGeom>
        </p:spPr>
      </p:pic>
    </p:spTree>
    <p:extLst>
      <p:ext uri="{BB962C8B-B14F-4D97-AF65-F5344CB8AC3E}">
        <p14:creationId xmlns:p14="http://schemas.microsoft.com/office/powerpoint/2010/main" val="2185340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Cha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56E7-901A-E911-055C-25A84B999CE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End slide</a:t>
            </a:r>
          </a:p>
        </p:txBody>
      </p:sp>
    </p:spTree>
    <p:extLst>
      <p:ext uri="{BB962C8B-B14F-4D97-AF65-F5344CB8AC3E}">
        <p14:creationId xmlns:p14="http://schemas.microsoft.com/office/powerpoint/2010/main" val="364682922"/>
      </p:ext>
    </p:extLst>
  </p:cSld>
  <p:clrMapOvr>
    <a:masterClrMapping/>
  </p:clrMapOvr>
  <p:transition spd="slow" advClick="0" advTm="5000">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E374EC07-C45A-55B5-2D2F-0A1B40B0FFE4}"/>
              </a:ext>
            </a:extLst>
          </p:cNvPr>
          <p:cNvSpPr>
            <a:spLocks noGrp="1"/>
          </p:cNvSpPr>
          <p:nvPr>
            <p:ph type="title"/>
          </p:nvPr>
        </p:nvSpPr>
        <p:spPr/>
        <p:txBody>
          <a:bodyPr/>
          <a:lstStyle/>
          <a:p>
            <a:r>
              <a:rPr lang="en-GB" dirty="0"/>
              <a:t>This induction</a:t>
            </a:r>
          </a:p>
        </p:txBody>
      </p:sp>
      <p:pic>
        <p:nvPicPr>
          <p:cNvPr id="2" name="Recorded Sound">
            <a:hlinkClick r:id="" action="ppaction://media"/>
            <a:extLst>
              <a:ext uri="{FF2B5EF4-FFF2-40B4-BE49-F238E27FC236}">
                <a16:creationId xmlns:a16="http://schemas.microsoft.com/office/drawing/2014/main" id="{0561CB31-E8C9-5FA9-04EF-45C6CF7FFB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6050" y="6019600"/>
            <a:ext cx="406400" cy="406400"/>
          </a:xfrm>
          <a:prstGeom prst="rect">
            <a:avLst/>
          </a:prstGeom>
        </p:spPr>
      </p:pic>
      <p:pic>
        <p:nvPicPr>
          <p:cNvPr id="3" name="Picture 2" descr="A computer screen shot of a computer&#10;&#10;Description automatically generated">
            <a:extLst>
              <a:ext uri="{FF2B5EF4-FFF2-40B4-BE49-F238E27FC236}">
                <a16:creationId xmlns:a16="http://schemas.microsoft.com/office/drawing/2014/main" id="{2B2ECB45-E667-3B37-0EBA-12BB73705B4D}"/>
              </a:ext>
            </a:extLst>
          </p:cNvPr>
          <p:cNvPicPr>
            <a:picLocks noChangeAspect="1"/>
          </p:cNvPicPr>
          <p:nvPr/>
        </p:nvPicPr>
        <p:blipFill rotWithShape="1">
          <a:blip r:embed="rId6"/>
          <a:srcRect l="36070" t="33691" r="16065" b="31596"/>
          <a:stretch/>
        </p:blipFill>
        <p:spPr bwMode="auto">
          <a:xfrm>
            <a:off x="561306" y="1421414"/>
            <a:ext cx="11074345" cy="4365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9248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3109">
        <p159:morph option="byChar"/>
      </p:transition>
    </mc:Choice>
    <mc:Fallback xmlns="">
      <p:transition spd="slow" advClick="0" advTm="131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heading">
            <a:extLst>
              <a:ext uri="{FF2B5EF4-FFF2-40B4-BE49-F238E27FC236}">
                <a16:creationId xmlns:a16="http://schemas.microsoft.com/office/drawing/2014/main" id="{5B1E4B97-C58C-8340-C885-0898A6B2D826}"/>
              </a:ext>
            </a:extLst>
          </p:cNvPr>
          <p:cNvSpPr>
            <a:spLocks noGrp="1"/>
          </p:cNvSpPr>
          <p:nvPr>
            <p:ph type="body" sz="quarter" idx="13"/>
          </p:nvPr>
        </p:nvSpPr>
        <p:spPr>
          <a:xfrm>
            <a:off x="891916" y="3903218"/>
            <a:ext cx="3732472" cy="896938"/>
          </a:xfrm>
        </p:spPr>
        <p:txBody>
          <a:bodyPr/>
          <a:lstStyle/>
          <a:p>
            <a:r>
              <a:rPr lang="en-GB" dirty="0"/>
              <a:t>Online study leave application system</a:t>
            </a:r>
          </a:p>
        </p:txBody>
      </p:sp>
      <p:sp>
        <p:nvSpPr>
          <p:cNvPr id="7" name="!!Title">
            <a:extLst>
              <a:ext uri="{FF2B5EF4-FFF2-40B4-BE49-F238E27FC236}">
                <a16:creationId xmlns:a16="http://schemas.microsoft.com/office/drawing/2014/main" id="{3FAE182A-17C7-C21E-B46B-07C43DDCA123}"/>
              </a:ext>
            </a:extLst>
          </p:cNvPr>
          <p:cNvSpPr>
            <a:spLocks noGrp="1"/>
          </p:cNvSpPr>
          <p:nvPr>
            <p:ph type="title" idx="4294967295"/>
          </p:nvPr>
        </p:nvSpPr>
        <p:spPr>
          <a:xfrm>
            <a:off x="789754" y="1868106"/>
            <a:ext cx="6919061" cy="2364779"/>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Leave Manager</a:t>
            </a:r>
          </a:p>
        </p:txBody>
      </p:sp>
      <p:pic>
        <p:nvPicPr>
          <p:cNvPr id="2" name="Recorded Sound">
            <a:hlinkClick r:id="" action="ppaction://media"/>
            <a:extLst>
              <a:ext uri="{FF2B5EF4-FFF2-40B4-BE49-F238E27FC236}">
                <a16:creationId xmlns:a16="http://schemas.microsoft.com/office/drawing/2014/main" id="{DD48DE44-E58B-FFFB-BEDD-0629FD809F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73761"/>
            <a:ext cx="406400" cy="406400"/>
          </a:xfrm>
          <a:prstGeom prst="rect">
            <a:avLst/>
          </a:prstGeom>
        </p:spPr>
      </p:pic>
    </p:spTree>
    <p:extLst>
      <p:ext uri="{BB962C8B-B14F-4D97-AF65-F5344CB8AC3E}">
        <p14:creationId xmlns:p14="http://schemas.microsoft.com/office/powerpoint/2010/main" val="1048117054"/>
      </p:ext>
    </p:extLst>
  </p:cSld>
  <p:clrMapOvr>
    <a:masterClrMapping/>
  </p:clrMapOvr>
  <mc:AlternateContent xmlns:mc="http://schemas.openxmlformats.org/markup-compatibility/2006">
    <mc:Choice xmlns:p14="http://schemas.microsoft.com/office/powerpoint/2010/main" Requires="p14">
      <p:transition p14:dur="10" advClick="0" advTm="5380"/>
    </mc:Choice>
    <mc:Fallback>
      <p:transition advClick="0" advTm="5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1C1B664-EB85-5CA6-990E-CF7EDF37AFC7}"/>
              </a:ext>
            </a:extLst>
          </p:cNvPr>
          <p:cNvSpPr>
            <a:spLocks noGrp="1"/>
          </p:cNvSpPr>
          <p:nvPr>
            <p:ph type="title"/>
          </p:nvPr>
        </p:nvSpPr>
        <p:spPr/>
        <p:txBody>
          <a:bodyPr/>
          <a:lstStyle/>
          <a:p>
            <a:r>
              <a:rPr lang="en-GB" dirty="0"/>
              <a:t>What is Accent Leave Manager?</a:t>
            </a:r>
          </a:p>
        </p:txBody>
      </p:sp>
      <p:sp>
        <p:nvSpPr>
          <p:cNvPr id="4" name="!!Subheading">
            <a:extLst>
              <a:ext uri="{FF2B5EF4-FFF2-40B4-BE49-F238E27FC236}">
                <a16:creationId xmlns:a16="http://schemas.microsoft.com/office/drawing/2014/main" id="{A9BD2F33-5149-0263-6D96-8F094F3802F9}"/>
              </a:ext>
            </a:extLst>
          </p:cNvPr>
          <p:cNvSpPr>
            <a:spLocks noGrp="1"/>
          </p:cNvSpPr>
          <p:nvPr>
            <p:ph type="body" sz="quarter" idx="13"/>
          </p:nvPr>
        </p:nvSpPr>
        <p:spPr/>
        <p:txBody>
          <a:bodyPr/>
          <a:lstStyle/>
          <a:p>
            <a:pPr>
              <a:lnSpc>
                <a:spcPct val="100000"/>
              </a:lnSpc>
            </a:pPr>
            <a:r>
              <a:rPr lang="en-GB" sz="2400" dirty="0"/>
              <a:t>Online study leave application system</a:t>
            </a:r>
          </a:p>
          <a:p>
            <a:pPr>
              <a:lnSpc>
                <a:spcPct val="100000"/>
              </a:lnSpc>
            </a:pPr>
            <a:r>
              <a:rPr lang="en-GB" sz="2400" dirty="0">
                <a:hlinkClick r:id="rId6"/>
              </a:rPr>
              <a:t>https://accent.hicom.co.uk/portal/live/web/</a:t>
            </a:r>
          </a:p>
        </p:txBody>
      </p:sp>
      <p:sp>
        <p:nvSpPr>
          <p:cNvPr id="3" name="!!Text">
            <a:extLst>
              <a:ext uri="{FF2B5EF4-FFF2-40B4-BE49-F238E27FC236}">
                <a16:creationId xmlns:a16="http://schemas.microsoft.com/office/drawing/2014/main" id="{EC8DC889-806B-00BD-6928-A0223219B7DD}"/>
              </a:ext>
            </a:extLst>
          </p:cNvPr>
          <p:cNvSpPr>
            <a:spLocks noGrp="1"/>
          </p:cNvSpPr>
          <p:nvPr>
            <p:ph idx="1"/>
          </p:nvPr>
        </p:nvSpPr>
        <p:spPr>
          <a:xfrm>
            <a:off x="432000" y="2771999"/>
            <a:ext cx="6460119" cy="3456000"/>
          </a:xfrm>
        </p:spPr>
        <p:txBody>
          <a:bodyPr>
            <a:normAutofit fontScale="92500" lnSpcReduction="10000"/>
          </a:bodyPr>
          <a:lstStyle/>
          <a:p>
            <a:endParaRPr lang="en-GB" sz="1800" dirty="0"/>
          </a:p>
          <a:p>
            <a:pPr marL="285750" indent="-285750">
              <a:buFont typeface="Arial" panose="020B0604020202020204" pitchFamily="34" charset="0"/>
              <a:buChar char="•"/>
            </a:pPr>
            <a:r>
              <a:rPr lang="en-GB" sz="1800" dirty="0"/>
              <a:t>If you’re on a formal NHS England training programme, you have access</a:t>
            </a:r>
          </a:p>
          <a:p>
            <a:pPr marL="971550" lvl="1" indent="-285750"/>
            <a:r>
              <a:rPr lang="en-GB" sz="1800" dirty="0"/>
              <a:t>Use ‘Forgotten Password’ on the </a:t>
            </a:r>
            <a:r>
              <a:rPr lang="en-GB" sz="1800" dirty="0">
                <a:hlinkClick r:id="rId6"/>
              </a:rPr>
              <a:t>homepage</a:t>
            </a:r>
            <a:r>
              <a:rPr lang="en-GB" sz="1800" dirty="0"/>
              <a:t> to set up your login.</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Applicable to everyone on East Midlands training programmes.</a:t>
            </a:r>
          </a:p>
          <a:p>
            <a:pPr marL="971550" lvl="1" indent="-285750"/>
            <a:r>
              <a:rPr lang="en-GB" sz="1800" dirty="0"/>
              <a:t>Rolling out nationally.</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Pro-rata entitlements Sep-Sep.</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Approved lists of events, courses, exams.</a:t>
            </a:r>
            <a:endParaRPr lang="en-GB" dirty="0"/>
          </a:p>
        </p:txBody>
      </p:sp>
      <p:pic>
        <p:nvPicPr>
          <p:cNvPr id="5" name="Picture 4" descr="A picture containing text, screenshot&#10;&#10;Description automatically generated">
            <a:extLst>
              <a:ext uri="{FF2B5EF4-FFF2-40B4-BE49-F238E27FC236}">
                <a16:creationId xmlns:a16="http://schemas.microsoft.com/office/drawing/2014/main" id="{496479B8-7A9B-46ED-DE4A-CE1CAAD7C9E7}"/>
              </a:ext>
            </a:extLst>
          </p:cNvPr>
          <p:cNvPicPr>
            <a:picLocks noChangeAspect="1"/>
          </p:cNvPicPr>
          <p:nvPr/>
        </p:nvPicPr>
        <p:blipFill>
          <a:blip r:embed="rId7">
            <a:alphaModFix amt="72000"/>
          </a:blip>
          <a:stretch>
            <a:fillRect/>
          </a:stretch>
        </p:blipFill>
        <p:spPr>
          <a:xfrm>
            <a:off x="6755643" y="2002585"/>
            <a:ext cx="5209074" cy="3096639"/>
          </a:xfrm>
          <a:prstGeom prst="rect">
            <a:avLst/>
          </a:prstGeom>
        </p:spPr>
      </p:pic>
      <p:pic>
        <p:nvPicPr>
          <p:cNvPr id="6" name="Recorded Sound">
            <a:hlinkClick r:id="" action="ppaction://media"/>
            <a:extLst>
              <a:ext uri="{FF2B5EF4-FFF2-40B4-BE49-F238E27FC236}">
                <a16:creationId xmlns:a16="http://schemas.microsoft.com/office/drawing/2014/main" id="{42CC2D99-39B4-9174-F78B-C844DD6C373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2954" y="6267413"/>
            <a:ext cx="406400" cy="406400"/>
          </a:xfrm>
          <a:prstGeom prst="rect">
            <a:avLst/>
          </a:prstGeom>
        </p:spPr>
      </p:pic>
    </p:spTree>
    <p:custDataLst>
      <p:tags r:id="rId1"/>
    </p:custDataLst>
    <p:extLst>
      <p:ext uri="{BB962C8B-B14F-4D97-AF65-F5344CB8AC3E}">
        <p14:creationId xmlns:p14="http://schemas.microsoft.com/office/powerpoint/2010/main" val="8440306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90000">
        <p159:morph option="byWord"/>
      </p:transition>
    </mc:Choice>
    <mc:Fallback>
      <p:transition spd="slow" advClick="0" advTm="9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8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CD565C60-6D4E-CBA8-8CFF-3BB09953C0B4}"/>
              </a:ext>
            </a:extLst>
          </p:cNvPr>
          <p:cNvSpPr>
            <a:spLocks noGrp="1"/>
          </p:cNvSpPr>
          <p:nvPr>
            <p:ph type="title" idx="4294967295"/>
          </p:nvPr>
        </p:nvSpPr>
        <p:spPr>
          <a:xfrm>
            <a:off x="793468" y="223843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Study leave</a:t>
            </a:r>
            <a:endParaRPr lang="en-GB" dirty="0">
              <a:effectLst/>
            </a:endParaRPr>
          </a:p>
        </p:txBody>
      </p:sp>
      <p:sp>
        <p:nvSpPr>
          <p:cNvPr id="14" name="!!Subheading">
            <a:extLst>
              <a:ext uri="{FF2B5EF4-FFF2-40B4-BE49-F238E27FC236}">
                <a16:creationId xmlns:a16="http://schemas.microsoft.com/office/drawing/2014/main" id="{21F8B81D-102F-8177-8571-B19F9B53E0FC}"/>
              </a:ext>
            </a:extLst>
          </p:cNvPr>
          <p:cNvSpPr>
            <a:spLocks noGrp="1"/>
          </p:cNvSpPr>
          <p:nvPr>
            <p:ph type="body" sz="quarter" idx="13"/>
          </p:nvPr>
        </p:nvSpPr>
        <p:spPr/>
        <p:txBody>
          <a:bodyPr/>
          <a:lstStyle/>
          <a:p>
            <a:r>
              <a:rPr lang="en-GB" dirty="0"/>
              <a:t>Requesting your leave</a:t>
            </a:r>
          </a:p>
        </p:txBody>
      </p:sp>
      <p:pic>
        <p:nvPicPr>
          <p:cNvPr id="2" name="Recorded Sound">
            <a:hlinkClick r:id="" action="ppaction://media"/>
            <a:extLst>
              <a:ext uri="{FF2B5EF4-FFF2-40B4-BE49-F238E27FC236}">
                <a16:creationId xmlns:a16="http://schemas.microsoft.com/office/drawing/2014/main" id="{7DACFD6B-2BFD-1D5C-16B9-0D4FA0BF05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02026" y="6444226"/>
            <a:ext cx="406400" cy="406400"/>
          </a:xfrm>
          <a:prstGeom prst="rect">
            <a:avLst/>
          </a:prstGeom>
        </p:spPr>
      </p:pic>
    </p:spTree>
    <p:extLst>
      <p:ext uri="{BB962C8B-B14F-4D97-AF65-F5344CB8AC3E}">
        <p14:creationId xmlns:p14="http://schemas.microsoft.com/office/powerpoint/2010/main" val="42824259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800">
        <p159:morph option="byChar"/>
      </p:transition>
    </mc:Choice>
    <mc:Fallback>
      <p:transition spd="slow" advClick="0" advTm="2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4E8B8B-F816-C013-276D-C7510CC4A964}"/>
              </a:ext>
            </a:extLst>
          </p:cNvPr>
          <p:cNvSpPr>
            <a:spLocks noGrp="1"/>
          </p:cNvSpPr>
          <p:nvPr>
            <p:ph type="title"/>
          </p:nvPr>
        </p:nvSpPr>
        <p:spPr>
          <a:xfrm>
            <a:off x="432000" y="432000"/>
            <a:ext cx="11404154" cy="695727"/>
          </a:xfrm>
        </p:spPr>
        <p:txBody>
          <a:bodyPr/>
          <a:lstStyle/>
          <a:p>
            <a:r>
              <a:rPr lang="en-GB" dirty="0"/>
              <a:t>Entitlements</a:t>
            </a:r>
          </a:p>
        </p:txBody>
      </p:sp>
      <p:sp>
        <p:nvSpPr>
          <p:cNvPr id="19" name="!!Subheading1">
            <a:extLst>
              <a:ext uri="{FF2B5EF4-FFF2-40B4-BE49-F238E27FC236}">
                <a16:creationId xmlns:a16="http://schemas.microsoft.com/office/drawing/2014/main" id="{1E529137-D698-2282-CFE5-33ABD68C6F37}"/>
              </a:ext>
            </a:extLst>
          </p:cNvPr>
          <p:cNvSpPr>
            <a:spLocks noGrp="1"/>
          </p:cNvSpPr>
          <p:nvPr>
            <p:ph type="body" sz="quarter" idx="18"/>
          </p:nvPr>
        </p:nvSpPr>
        <p:spPr>
          <a:xfrm>
            <a:off x="520708" y="1897014"/>
            <a:ext cx="3348000" cy="684000"/>
          </a:xfrm>
        </p:spPr>
        <p:txBody>
          <a:bodyPr>
            <a:normAutofit/>
          </a:bodyPr>
          <a:lstStyle/>
          <a:p>
            <a:r>
              <a:rPr lang="en-GB" dirty="0"/>
              <a:t>Curricular</a:t>
            </a:r>
          </a:p>
        </p:txBody>
      </p:sp>
      <p:sp>
        <p:nvSpPr>
          <p:cNvPr id="10" name="!!Text1">
            <a:extLst>
              <a:ext uri="{FF2B5EF4-FFF2-40B4-BE49-F238E27FC236}">
                <a16:creationId xmlns:a16="http://schemas.microsoft.com/office/drawing/2014/main" id="{25CFEFDF-BD4F-7DAD-54B2-D69D16446CED}"/>
              </a:ext>
            </a:extLst>
          </p:cNvPr>
          <p:cNvSpPr>
            <a:spLocks noGrp="1"/>
          </p:cNvSpPr>
          <p:nvPr>
            <p:ph type="body" sz="quarter" idx="13"/>
          </p:nvPr>
        </p:nvSpPr>
        <p:spPr>
          <a:xfrm>
            <a:off x="412708" y="2743014"/>
            <a:ext cx="3564000" cy="3311999"/>
          </a:xfrm>
        </p:spPr>
        <p:txBody>
          <a:bodyPr/>
          <a:lstStyle/>
          <a:p>
            <a:r>
              <a:rPr lang="en-GB" dirty="0"/>
              <a:t>Activities explicitly mandated in the curriculum e.g., exams</a:t>
            </a:r>
          </a:p>
        </p:txBody>
      </p:sp>
      <p:sp>
        <p:nvSpPr>
          <p:cNvPr id="23" name="!!Subheading2">
            <a:extLst>
              <a:ext uri="{FF2B5EF4-FFF2-40B4-BE49-F238E27FC236}">
                <a16:creationId xmlns:a16="http://schemas.microsoft.com/office/drawing/2014/main" id="{3C6DE03C-4B03-E2C5-6016-60751F548FF3}"/>
              </a:ext>
            </a:extLst>
          </p:cNvPr>
          <p:cNvSpPr>
            <a:spLocks noGrp="1"/>
          </p:cNvSpPr>
          <p:nvPr>
            <p:ph type="body" sz="quarter" idx="19"/>
          </p:nvPr>
        </p:nvSpPr>
        <p:spPr>
          <a:xfrm>
            <a:off x="4474871" y="1897014"/>
            <a:ext cx="3348000" cy="684000"/>
          </a:xfrm>
        </p:spPr>
        <p:txBody>
          <a:bodyPr/>
          <a:lstStyle/>
          <a:p>
            <a:r>
              <a:rPr lang="en-GB" dirty="0"/>
              <a:t>Discretionary</a:t>
            </a:r>
          </a:p>
        </p:txBody>
      </p:sp>
      <p:sp>
        <p:nvSpPr>
          <p:cNvPr id="3" name="!!Text2">
            <a:extLst>
              <a:ext uri="{FF2B5EF4-FFF2-40B4-BE49-F238E27FC236}">
                <a16:creationId xmlns:a16="http://schemas.microsoft.com/office/drawing/2014/main" id="{C71E1EB7-AC87-73E2-9262-B0F1C66C257B}"/>
              </a:ext>
            </a:extLst>
          </p:cNvPr>
          <p:cNvSpPr>
            <a:spLocks noGrp="1"/>
          </p:cNvSpPr>
          <p:nvPr>
            <p:ph type="body" sz="quarter" idx="14"/>
          </p:nvPr>
        </p:nvSpPr>
        <p:spPr>
          <a:xfrm>
            <a:off x="4366871" y="2743014"/>
            <a:ext cx="3564000" cy="3311999"/>
          </a:xfrm>
        </p:spPr>
        <p:txBody>
          <a:bodyPr>
            <a:noAutofit/>
          </a:bodyPr>
          <a:lstStyle/>
          <a:p>
            <a:r>
              <a:rPr lang="en-GB" dirty="0"/>
              <a:t>Any activities not on the pre-approved list of activities.</a:t>
            </a:r>
          </a:p>
          <a:p>
            <a:r>
              <a:rPr lang="en-GB" dirty="0"/>
              <a:t>Private leave (exam revision time).</a:t>
            </a:r>
          </a:p>
          <a:p>
            <a:r>
              <a:rPr lang="en-GB" dirty="0"/>
              <a:t>Includes Curricular Support activities.</a:t>
            </a:r>
          </a:p>
          <a:p>
            <a:r>
              <a:rPr lang="en-GB" dirty="0"/>
              <a:t>Some suggested extra-curricular activities. </a:t>
            </a:r>
          </a:p>
        </p:txBody>
      </p:sp>
      <p:sp>
        <p:nvSpPr>
          <p:cNvPr id="18" name="!!Text3">
            <a:extLst>
              <a:ext uri="{FF2B5EF4-FFF2-40B4-BE49-F238E27FC236}">
                <a16:creationId xmlns:a16="http://schemas.microsoft.com/office/drawing/2014/main" id="{8F66A23B-AFE4-6A7D-A313-C5C9A94D9D6A}"/>
              </a:ext>
            </a:extLst>
          </p:cNvPr>
          <p:cNvSpPr>
            <a:spLocks noGrp="1"/>
          </p:cNvSpPr>
          <p:nvPr>
            <p:ph type="body" sz="quarter" idx="15"/>
          </p:nvPr>
        </p:nvSpPr>
        <p:spPr>
          <a:xfrm>
            <a:off x="8259249" y="2743014"/>
            <a:ext cx="3564000" cy="3311999"/>
          </a:xfrm>
        </p:spPr>
        <p:txBody>
          <a:bodyPr/>
          <a:lstStyle/>
          <a:p>
            <a:r>
              <a:rPr lang="en-GB" dirty="0"/>
              <a:t>Leave Manager keeps a running total and only allows applications up to the remaining entitlement</a:t>
            </a:r>
          </a:p>
          <a:p>
            <a:r>
              <a:rPr lang="en-GB" dirty="0"/>
              <a:t>Adjusted pro-rata if you start/leave/complete training part way through the year, or go out of programme (OOP)</a:t>
            </a:r>
          </a:p>
        </p:txBody>
      </p:sp>
      <p:sp>
        <p:nvSpPr>
          <p:cNvPr id="24" name="!!Subheading3">
            <a:extLst>
              <a:ext uri="{FF2B5EF4-FFF2-40B4-BE49-F238E27FC236}">
                <a16:creationId xmlns:a16="http://schemas.microsoft.com/office/drawing/2014/main" id="{A69515AA-76F1-A9CF-2D8D-CFC936E51798}"/>
              </a:ext>
            </a:extLst>
          </p:cNvPr>
          <p:cNvSpPr>
            <a:spLocks noGrp="1"/>
          </p:cNvSpPr>
          <p:nvPr>
            <p:ph type="body" sz="quarter" idx="20"/>
          </p:nvPr>
        </p:nvSpPr>
        <p:spPr>
          <a:xfrm>
            <a:off x="8367249" y="1891996"/>
            <a:ext cx="3348000" cy="684000"/>
          </a:xfrm>
        </p:spPr>
        <p:txBody>
          <a:bodyPr/>
          <a:lstStyle/>
          <a:p>
            <a:r>
              <a:rPr lang="en-GB" dirty="0"/>
              <a:t>Your entitlement</a:t>
            </a:r>
          </a:p>
        </p:txBody>
      </p:sp>
      <p:pic>
        <p:nvPicPr>
          <p:cNvPr id="4" name="Recorded Sound">
            <a:hlinkClick r:id="" action="ppaction://media"/>
            <a:extLst>
              <a:ext uri="{FF2B5EF4-FFF2-40B4-BE49-F238E27FC236}">
                <a16:creationId xmlns:a16="http://schemas.microsoft.com/office/drawing/2014/main" id="{DDD2F887-CA31-B1F4-1B12-C13B0B54B4F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02026" y="6317896"/>
            <a:ext cx="406400" cy="406400"/>
          </a:xfrm>
          <a:prstGeom prst="rect">
            <a:avLst/>
          </a:prstGeom>
        </p:spPr>
      </p:pic>
    </p:spTree>
    <p:custDataLst>
      <p:tags r:id="rId1"/>
    </p:custDataLst>
    <p:extLst>
      <p:ext uri="{BB962C8B-B14F-4D97-AF65-F5344CB8AC3E}">
        <p14:creationId xmlns:p14="http://schemas.microsoft.com/office/powerpoint/2010/main" val="5692372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0">
        <p159:morph option="byChar"/>
      </p:transition>
    </mc:Choice>
    <mc:Fallback>
      <p:transition spd="slow" advClick="0" advTm="1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EDF155E-D479-ACDA-D051-C5E2F2C692FE}"/>
              </a:ext>
            </a:extLst>
          </p:cNvPr>
          <p:cNvSpPr>
            <a:spLocks noGrp="1"/>
          </p:cNvSpPr>
          <p:nvPr>
            <p:ph type="title"/>
          </p:nvPr>
        </p:nvSpPr>
        <p:spPr>
          <a:xfrm>
            <a:off x="432000" y="432000"/>
            <a:ext cx="11404154" cy="865186"/>
          </a:xfrm>
        </p:spPr>
        <p:txBody>
          <a:bodyPr/>
          <a:lstStyle/>
          <a:p>
            <a:r>
              <a:rPr lang="en-GB" dirty="0"/>
              <a:t>List of activities</a:t>
            </a:r>
          </a:p>
        </p:txBody>
      </p:sp>
      <p:sp>
        <p:nvSpPr>
          <p:cNvPr id="4" name="!!Subheading">
            <a:extLst>
              <a:ext uri="{FF2B5EF4-FFF2-40B4-BE49-F238E27FC236}">
                <a16:creationId xmlns:a16="http://schemas.microsoft.com/office/drawing/2014/main" id="{DF7149D2-9CFA-1FB0-A88E-BB821A690E77}"/>
              </a:ext>
            </a:extLst>
          </p:cNvPr>
          <p:cNvSpPr>
            <a:spLocks noGrp="1"/>
          </p:cNvSpPr>
          <p:nvPr>
            <p:ph type="body" sz="quarter" idx="13"/>
          </p:nvPr>
        </p:nvSpPr>
        <p:spPr>
          <a:xfrm>
            <a:off x="469678" y="1456665"/>
            <a:ext cx="11012644" cy="577927"/>
          </a:xfrm>
        </p:spPr>
        <p:txBody>
          <a:bodyPr/>
          <a:lstStyle/>
          <a:p>
            <a:r>
              <a:rPr lang="en-GB" dirty="0"/>
              <a:t>Required and suggested activities for your programme</a:t>
            </a:r>
          </a:p>
        </p:txBody>
      </p:sp>
      <p:sp>
        <p:nvSpPr>
          <p:cNvPr id="3" name="!!Text">
            <a:extLst>
              <a:ext uri="{FF2B5EF4-FFF2-40B4-BE49-F238E27FC236}">
                <a16:creationId xmlns:a16="http://schemas.microsoft.com/office/drawing/2014/main" id="{70F9D89B-A3CC-BF79-6B7F-699AA5EFC515}"/>
              </a:ext>
            </a:extLst>
          </p:cNvPr>
          <p:cNvSpPr>
            <a:spLocks noGrp="1"/>
          </p:cNvSpPr>
          <p:nvPr>
            <p:ph idx="1"/>
          </p:nvPr>
        </p:nvSpPr>
        <p:spPr>
          <a:xfrm>
            <a:off x="469678" y="1871022"/>
            <a:ext cx="7118477" cy="4420596"/>
          </a:xfrm>
        </p:spPr>
        <p:txBody>
          <a:bodyPr>
            <a:normAutofit/>
          </a:bodyPr>
          <a:lstStyle/>
          <a:p>
            <a:r>
              <a:rPr lang="en-GB" sz="2000" dirty="0"/>
              <a:t>Schools confirm which events are applicable to you and whether they are ‘curriculum required’ or ‘curricular support’.</a:t>
            </a:r>
          </a:p>
          <a:p>
            <a:endParaRPr lang="en-GB" sz="2000" dirty="0"/>
          </a:p>
          <a:p>
            <a:r>
              <a:rPr lang="en-GB" sz="2000" dirty="0"/>
              <a:t>Approval of time off by rota coordinator/local equivalent</a:t>
            </a:r>
          </a:p>
          <a:p>
            <a:endParaRPr lang="en-GB" sz="2000" dirty="0"/>
          </a:p>
          <a:p>
            <a:r>
              <a:rPr lang="en-GB" sz="2000" dirty="0"/>
              <a:t>When you apply, Accent Leave Manager does all the calculating.</a:t>
            </a:r>
          </a:p>
          <a:p>
            <a:endParaRPr lang="en-GB" sz="2000" dirty="0"/>
          </a:p>
          <a:p>
            <a:r>
              <a:rPr lang="en-GB" sz="2000" dirty="0"/>
              <a:t>Can also submit requests for discretionary activities.</a:t>
            </a:r>
          </a:p>
          <a:p>
            <a:endParaRPr lang="en-GB" sz="2000" dirty="0"/>
          </a:p>
          <a:p>
            <a:r>
              <a:rPr lang="en-GB" sz="2000" dirty="0"/>
              <a:t>Approval of suitability by TPD.</a:t>
            </a:r>
          </a:p>
        </p:txBody>
      </p:sp>
      <p:pic>
        <p:nvPicPr>
          <p:cNvPr id="6" name="Picture 5" descr="A person standing in front of a group of people&#10;&#10;Description automatically generated">
            <a:extLst>
              <a:ext uri="{FF2B5EF4-FFF2-40B4-BE49-F238E27FC236}">
                <a16:creationId xmlns:a16="http://schemas.microsoft.com/office/drawing/2014/main" id="{20B9FEAA-24C0-149B-875C-D5C539D15019}"/>
              </a:ext>
            </a:extLst>
          </p:cNvPr>
          <p:cNvPicPr>
            <a:picLocks noChangeAspect="1"/>
          </p:cNvPicPr>
          <p:nvPr/>
        </p:nvPicPr>
        <p:blipFill>
          <a:blip r:embed="rId6"/>
          <a:stretch>
            <a:fillRect/>
          </a:stretch>
        </p:blipFill>
        <p:spPr>
          <a:xfrm>
            <a:off x="7403339" y="2194070"/>
            <a:ext cx="4674929" cy="3116925"/>
          </a:xfrm>
          <a:prstGeom prst="rect">
            <a:avLst/>
          </a:prstGeom>
        </p:spPr>
      </p:pic>
      <p:pic>
        <p:nvPicPr>
          <p:cNvPr id="5" name="Recorded Sound">
            <a:hlinkClick r:id="" action="ppaction://media"/>
            <a:extLst>
              <a:ext uri="{FF2B5EF4-FFF2-40B4-BE49-F238E27FC236}">
                <a16:creationId xmlns:a16="http://schemas.microsoft.com/office/drawing/2014/main" id="{1DC9D2B2-E628-F933-1762-6D0844DD63D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6784" y="6291618"/>
            <a:ext cx="406400" cy="406400"/>
          </a:xfrm>
          <a:prstGeom prst="rect">
            <a:avLst/>
          </a:prstGeom>
        </p:spPr>
      </p:pic>
    </p:spTree>
    <p:custDataLst>
      <p:tags r:id="rId1"/>
    </p:custDataLst>
    <p:extLst>
      <p:ext uri="{BB962C8B-B14F-4D97-AF65-F5344CB8AC3E}">
        <p14:creationId xmlns:p14="http://schemas.microsoft.com/office/powerpoint/2010/main" val="3271601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78000">
        <p159:morph option="byChar"/>
      </p:transition>
    </mc:Choice>
    <mc:Fallback>
      <p:transition spd="slow" advClick="0" advTm="7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9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65B90D4-7BC3-50D2-EF34-5B0FCC2C72C9}"/>
              </a:ext>
            </a:extLst>
          </p:cNvPr>
          <p:cNvSpPr>
            <a:spLocks noGrp="1"/>
          </p:cNvSpPr>
          <p:nvPr>
            <p:ph type="title"/>
          </p:nvPr>
        </p:nvSpPr>
        <p:spPr/>
        <p:txBody>
          <a:bodyPr vert="horz" lIns="91440" tIns="45720" rIns="91440" bIns="45720" rtlCol="0" anchor="b">
            <a:normAutofit/>
          </a:bodyPr>
          <a:lstStyle/>
          <a:p>
            <a:r>
              <a:rPr lang="en-US" sz="3200" kern="1200" dirty="0"/>
              <a:t>Submitting a leave request</a:t>
            </a:r>
          </a:p>
        </p:txBody>
      </p:sp>
      <p:sp>
        <p:nvSpPr>
          <p:cNvPr id="9" name="!!Action1">
            <a:extLst>
              <a:ext uri="{FF2B5EF4-FFF2-40B4-BE49-F238E27FC236}">
                <a16:creationId xmlns:a16="http://schemas.microsoft.com/office/drawing/2014/main" id="{07B280EB-060F-463C-7D54-F179F5326331}"/>
              </a:ext>
            </a:extLst>
          </p:cNvPr>
          <p:cNvSpPr>
            <a:spLocks noChangeArrowheads="1"/>
          </p:cNvSpPr>
          <p:nvPr/>
        </p:nvSpPr>
        <p:spPr bwMode="auto">
          <a:xfrm>
            <a:off x="69697" y="1585459"/>
            <a:ext cx="2485767" cy="1116297"/>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Applicant submits study leave request (including estimated expenses) on Leave Manager</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cxnSp>
        <p:nvCxnSpPr>
          <p:cNvPr id="1059" name="!!Arrow1">
            <a:extLst>
              <a:ext uri="{FF2B5EF4-FFF2-40B4-BE49-F238E27FC236}">
                <a16:creationId xmlns:a16="http://schemas.microsoft.com/office/drawing/2014/main" id="{E3F6FED3-0271-3F70-AEDD-B40D9CCC9FDF}"/>
              </a:ext>
              <a:ext uri="{C183D7F6-B498-43B3-948B-1728B52AA6E4}">
                <adec:decorative xmlns:adec="http://schemas.microsoft.com/office/drawing/2017/decorative" val="1"/>
              </a:ext>
            </a:extLst>
          </p:cNvPr>
          <p:cNvCxnSpPr>
            <a:cxnSpLocks noChangeShapeType="1"/>
            <a:stCxn id="9" idx="3"/>
            <a:endCxn id="11" idx="1"/>
          </p:cNvCxnSpPr>
          <p:nvPr/>
        </p:nvCxnSpPr>
        <p:spPr bwMode="auto">
          <a:xfrm>
            <a:off x="2555464" y="2143608"/>
            <a:ext cx="298146" cy="10899"/>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 name="!!Action2">
            <a:extLst>
              <a:ext uri="{FF2B5EF4-FFF2-40B4-BE49-F238E27FC236}">
                <a16:creationId xmlns:a16="http://schemas.microsoft.com/office/drawing/2014/main" id="{ADCEDB55-92D0-54F2-5816-F72D2B1161BC}"/>
              </a:ext>
            </a:extLst>
          </p:cNvPr>
          <p:cNvSpPr txBox="1">
            <a:spLocks noChangeArrowheads="1"/>
          </p:cNvSpPr>
          <p:nvPr/>
        </p:nvSpPr>
        <p:spPr bwMode="auto">
          <a:xfrm>
            <a:off x="2853610" y="1596358"/>
            <a:ext cx="1506318" cy="1116297"/>
          </a:xfrm>
          <a:prstGeom prst="rect">
            <a:avLst/>
          </a:prstGeom>
          <a:solidFill>
            <a:srgbClr val="DDEEFF"/>
          </a:solidFill>
          <a:ln w="25400"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Request</a:t>
            </a:r>
            <a:br>
              <a:rPr kumimoji="0" lang="en-GB" altLang="en-US" sz="1600" b="1" i="0" u="none" strike="noStrike" cap="none" normalizeH="0" baseline="0" dirty="0">
                <a:ln>
                  <a:noFill/>
                </a:ln>
                <a:solidFill>
                  <a:srgbClr val="000000"/>
                </a:solidFill>
                <a:effectLst/>
                <a:latin typeface="Arial" panose="020B0604020202020204" pitchFamily="34" charset="0"/>
              </a:rPr>
            </a:br>
            <a:r>
              <a:rPr kumimoji="0" lang="en-GB" altLang="en-US" sz="1600" b="1" i="0" u="none" strike="noStrike" cap="none" normalizeH="0" baseline="0" dirty="0">
                <a:ln>
                  <a:noFill/>
                </a:ln>
                <a:solidFill>
                  <a:srgbClr val="000000"/>
                </a:solidFill>
                <a:effectLst/>
                <a:latin typeface="Arial" panose="020B0604020202020204" pitchFamily="34" charset="0"/>
              </a:rPr>
              <a:t>directed by  system based on post no.</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sp>
        <p:nvSpPr>
          <p:cNvPr id="10" name="!!Action3">
            <a:extLst>
              <a:ext uri="{FF2B5EF4-FFF2-40B4-BE49-F238E27FC236}">
                <a16:creationId xmlns:a16="http://schemas.microsoft.com/office/drawing/2014/main" id="{2526BBA9-5B43-2BD6-D1D8-FCF737A62207}"/>
              </a:ext>
            </a:extLst>
          </p:cNvPr>
          <p:cNvSpPr>
            <a:spLocks noChangeArrowheads="1"/>
          </p:cNvSpPr>
          <p:nvPr/>
        </p:nvSpPr>
        <p:spPr bwMode="auto">
          <a:xfrm>
            <a:off x="4695712" y="1596358"/>
            <a:ext cx="1928815" cy="1116297"/>
          </a:xfrm>
          <a:prstGeom prst="ellipse">
            <a:avLst/>
          </a:prstGeom>
          <a:solidFill>
            <a:schemeClr val="bg2"/>
          </a:solidFill>
          <a:ln w="9525" algn="ctr">
            <a:solidFill>
              <a:schemeClr val="accent1">
                <a:lumMod val="50000"/>
              </a:schemeClr>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089" name="!!S50RejectText">
            <a:extLst>
              <a:ext uri="{FF2B5EF4-FFF2-40B4-BE49-F238E27FC236}">
                <a16:creationId xmlns:a16="http://schemas.microsoft.com/office/drawing/2014/main" id="{D21E95BD-A80C-A430-335E-37FA4E03B326}"/>
              </a:ext>
            </a:extLst>
          </p:cNvPr>
          <p:cNvSpPr txBox="1"/>
          <p:nvPr/>
        </p:nvSpPr>
        <p:spPr>
          <a:xfrm>
            <a:off x="5030119" y="3263336"/>
            <a:ext cx="12600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p>
            <a:pPr algn="ctr"/>
            <a:r>
              <a:rPr lang="en-GB" b="1" dirty="0"/>
              <a:t>Rejected</a:t>
            </a:r>
          </a:p>
        </p:txBody>
      </p:sp>
      <p:sp>
        <p:nvSpPr>
          <p:cNvPr id="18" name="!!Action4">
            <a:extLst>
              <a:ext uri="{FF2B5EF4-FFF2-40B4-BE49-F238E27FC236}">
                <a16:creationId xmlns:a16="http://schemas.microsoft.com/office/drawing/2014/main" id="{555B659B-7CDF-69B8-3CCC-AD178CDF6B6C}"/>
              </a:ext>
            </a:extLst>
          </p:cNvPr>
          <p:cNvSpPr txBox="1">
            <a:spLocks noChangeArrowheads="1"/>
          </p:cNvSpPr>
          <p:nvPr/>
        </p:nvSpPr>
        <p:spPr bwMode="auto">
          <a:xfrm>
            <a:off x="8220161" y="4120172"/>
            <a:ext cx="1602651" cy="761898"/>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1600" b="1" i="0" u="none" strike="noStrike" cap="none" normalizeH="0" baseline="0">
                <a:ln>
                  <a:noFill/>
                </a:ln>
                <a:solidFill>
                  <a:srgbClr val="231F20"/>
                </a:solidFill>
                <a:effectLst/>
                <a:latin typeface="Arial" panose="020B0604020202020204" pitchFamily="34" charset="0"/>
              </a:defRPr>
            </a:lvl1pPr>
          </a:lstStyle>
          <a:p>
            <a:r>
              <a:rPr lang="en-GB" altLang="en-US" dirty="0"/>
              <a:t>On Curriculum </a:t>
            </a:r>
            <a:br>
              <a:rPr lang="en-GB" altLang="en-US" dirty="0"/>
            </a:br>
            <a:r>
              <a:rPr lang="en-GB" altLang="en-US" dirty="0"/>
              <a:t>Requirement/ Support list?</a:t>
            </a:r>
            <a:endParaRPr lang="en-US" altLang="en-US" dirty="0"/>
          </a:p>
        </p:txBody>
      </p:sp>
      <p:cxnSp>
        <p:nvCxnSpPr>
          <p:cNvPr id="55" name="!!Action4Yes">
            <a:extLst>
              <a:ext uri="{FF2B5EF4-FFF2-40B4-BE49-F238E27FC236}">
                <a16:creationId xmlns:a16="http://schemas.microsoft.com/office/drawing/2014/main" id="{51FB9372-D52A-FF2E-C001-13266A7A8E72}"/>
              </a:ext>
              <a:ext uri="{C183D7F6-B498-43B3-948B-1728B52AA6E4}">
                <adec:decorative xmlns:adec="http://schemas.microsoft.com/office/drawing/2017/decorative" val="1"/>
              </a:ext>
            </a:extLst>
          </p:cNvPr>
          <p:cNvCxnSpPr>
            <a:stCxn id="18" idx="3"/>
            <a:endCxn id="12" idx="0"/>
          </p:cNvCxnSpPr>
          <p:nvPr/>
        </p:nvCxnSpPr>
        <p:spPr>
          <a:xfrm>
            <a:off x="9822812" y="4501121"/>
            <a:ext cx="1048935" cy="533417"/>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9" name="!!Action4YesText">
            <a:extLst>
              <a:ext uri="{FF2B5EF4-FFF2-40B4-BE49-F238E27FC236}">
                <a16:creationId xmlns:a16="http://schemas.microsoft.com/office/drawing/2014/main" id="{C4BC4E76-16A0-65A7-6757-62C79FF9677A}"/>
              </a:ext>
            </a:extLst>
          </p:cNvPr>
          <p:cNvSpPr txBox="1"/>
          <p:nvPr/>
        </p:nvSpPr>
        <p:spPr>
          <a:xfrm>
            <a:off x="10042694" y="4337319"/>
            <a:ext cx="639386"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Yes</a:t>
            </a:r>
          </a:p>
        </p:txBody>
      </p:sp>
      <p:sp>
        <p:nvSpPr>
          <p:cNvPr id="16" name="!!Action5">
            <a:extLst>
              <a:ext uri="{FF2B5EF4-FFF2-40B4-BE49-F238E27FC236}">
                <a16:creationId xmlns:a16="http://schemas.microsoft.com/office/drawing/2014/main" id="{824A0969-5233-E5F2-B232-DAAD61E512F3}"/>
              </a:ext>
            </a:extLst>
          </p:cNvPr>
          <p:cNvSpPr>
            <a:spLocks noChangeArrowheads="1"/>
          </p:cNvSpPr>
          <p:nvPr/>
        </p:nvSpPr>
        <p:spPr bwMode="auto">
          <a:xfrm>
            <a:off x="4703955" y="3953352"/>
            <a:ext cx="1928815" cy="1116297"/>
          </a:xfrm>
          <a:prstGeom prst="ellipse">
            <a:avLst/>
          </a:prstGeom>
          <a:solidFill>
            <a:schemeClr val="accent4"/>
          </a:solidFill>
          <a:ln w="9525" algn="ctr">
            <a:solidFill>
              <a:schemeClr val="accent4">
                <a:lumMod val="50000"/>
              </a:schemeClr>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Programme Director </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cxnSp>
        <p:nvCxnSpPr>
          <p:cNvPr id="1135" name="!!S60Approved">
            <a:extLst>
              <a:ext uri="{FF2B5EF4-FFF2-40B4-BE49-F238E27FC236}">
                <a16:creationId xmlns:a16="http://schemas.microsoft.com/office/drawing/2014/main" id="{70AD75C0-2082-92DB-2079-CD6074E2C1A1}"/>
              </a:ext>
              <a:ext uri="{C183D7F6-B498-43B3-948B-1728B52AA6E4}">
                <adec:decorative xmlns:adec="http://schemas.microsoft.com/office/drawing/2017/decorative" val="1"/>
              </a:ext>
            </a:extLst>
          </p:cNvPr>
          <p:cNvCxnSpPr>
            <a:cxnSpLocks noChangeShapeType="1"/>
            <a:stCxn id="16" idx="4"/>
            <a:endCxn id="12" idx="1"/>
          </p:cNvCxnSpPr>
          <p:nvPr/>
        </p:nvCxnSpPr>
        <p:spPr bwMode="auto">
          <a:xfrm rot="16200000" flipH="1">
            <a:off x="7526332" y="3211680"/>
            <a:ext cx="523038" cy="4238976"/>
          </a:xfrm>
          <a:prstGeom prst="bentConnector2">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39" name="!!S60ApprovedText">
            <a:extLst>
              <a:ext uri="{FF2B5EF4-FFF2-40B4-BE49-F238E27FC236}">
                <a16:creationId xmlns:a16="http://schemas.microsoft.com/office/drawing/2014/main" id="{D93B3EEA-00D9-5F65-4448-6F0D708C742B}"/>
              </a:ext>
            </a:extLst>
          </p:cNvPr>
          <p:cNvSpPr txBox="1"/>
          <p:nvPr/>
        </p:nvSpPr>
        <p:spPr>
          <a:xfrm>
            <a:off x="5899333" y="5390333"/>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sp>
        <p:nvSpPr>
          <p:cNvPr id="12" name="!!SystemApprove">
            <a:extLst>
              <a:ext uri="{FF2B5EF4-FFF2-40B4-BE49-F238E27FC236}">
                <a16:creationId xmlns:a16="http://schemas.microsoft.com/office/drawing/2014/main" id="{168B807D-EF0D-BD08-3611-5E6EFD6E8B35}"/>
              </a:ext>
            </a:extLst>
          </p:cNvPr>
          <p:cNvSpPr>
            <a:spLocks noChangeArrowheads="1"/>
          </p:cNvSpPr>
          <p:nvPr/>
        </p:nvSpPr>
        <p:spPr bwMode="auto">
          <a:xfrm>
            <a:off x="9907339" y="5034538"/>
            <a:ext cx="1928815" cy="1116297"/>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31F20"/>
                </a:solidFill>
                <a:effectLst/>
                <a:latin typeface="Arial" panose="020B0604020202020204" pitchFamily="34" charset="0"/>
              </a:rPr>
              <a:t>System emails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31F20"/>
                </a:solidFill>
                <a:effectLst/>
                <a:latin typeface="Arial" panose="020B0604020202020204" pitchFamily="34" charset="0"/>
              </a:rPr>
              <a:t>Applicant to confirm approval of study leave</a:t>
            </a:r>
            <a:endParaRPr kumimoji="0" lang="en-US" altLang="en-US" sz="1600" b="0" i="0" u="none" strike="noStrike" cap="none" normalizeH="0" baseline="0" dirty="0">
              <a:ln>
                <a:noFill/>
              </a:ln>
              <a:solidFill>
                <a:srgbClr val="231F20"/>
              </a:solidFill>
              <a:effectLst/>
              <a:latin typeface="Arial" panose="020B0604020202020204" pitchFamily="34" charset="0"/>
            </a:endParaRPr>
          </a:p>
        </p:txBody>
      </p:sp>
      <p:sp>
        <p:nvSpPr>
          <p:cNvPr id="15" name="!!SystemReject">
            <a:extLst>
              <a:ext uri="{FF2B5EF4-FFF2-40B4-BE49-F238E27FC236}">
                <a16:creationId xmlns:a16="http://schemas.microsoft.com/office/drawing/2014/main" id="{9C0C59C8-D823-8643-42FF-4DE69CFBC3B6}"/>
              </a:ext>
            </a:extLst>
          </p:cNvPr>
          <p:cNvSpPr>
            <a:spLocks noChangeArrowheads="1"/>
          </p:cNvSpPr>
          <p:nvPr/>
        </p:nvSpPr>
        <p:spPr bwMode="auto">
          <a:xfrm>
            <a:off x="130852" y="5033832"/>
            <a:ext cx="3474982" cy="1116297"/>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Reviewer must provide </a:t>
            </a:r>
            <a:r>
              <a:rPr lang="en-GB" altLang="en-US" sz="1600" b="1" dirty="0">
                <a:solidFill>
                  <a:srgbClr val="000000"/>
                </a:solidFill>
                <a:latin typeface="Arial" panose="020B0604020202020204" pitchFamily="34" charset="0"/>
              </a:rPr>
              <a:t>comments with reason for rejection.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System emails Applicant to confirm rejection of study leave.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115552" y="545523"/>
            <a:ext cx="1828494" cy="2391357"/>
            <a:chOff x="113950102" y="106625571"/>
            <a:chExt cx="1360635" cy="2133864"/>
          </a:xfrm>
        </p:grpSpPr>
        <p:sp>
          <p:nvSpPr>
            <p:cNvPr id="29" name="!!ActionKey">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133864"/>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ApplicantActionColour">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ApplicantActionText">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Applicant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2" name="Group 44">
              <a:extLst>
                <a:ext uri="{FF2B5EF4-FFF2-40B4-BE49-F238E27FC236}">
                  <a16:creationId xmlns:a16="http://schemas.microsoft.com/office/drawing/2014/main" id="{6E0BAE3C-62F6-15EE-01A6-45B8A9ABA8EF}"/>
                </a:ext>
              </a:extLst>
            </p:cNvPr>
            <p:cNvGrpSpPr>
              <a:grpSpLocks/>
            </p:cNvGrpSpPr>
            <p:nvPr/>
          </p:nvGrpSpPr>
          <p:grpSpPr bwMode="auto">
            <a:xfrm>
              <a:off x="114014437" y="107393215"/>
              <a:ext cx="1296299" cy="482309"/>
              <a:chOff x="114014437" y="107354448"/>
              <a:chExt cx="1296299" cy="482309"/>
            </a:xfrm>
          </p:grpSpPr>
          <p:sp>
            <p:nvSpPr>
              <p:cNvPr id="39" name="!!TrustActionColour">
                <a:extLst>
                  <a:ext uri="{FF2B5EF4-FFF2-40B4-BE49-F238E27FC236}">
                    <a16:creationId xmlns:a16="http://schemas.microsoft.com/office/drawing/2014/main" id="{9EE982ED-2A3D-FEFD-C5E6-4FDED61112F5}"/>
                  </a:ext>
                </a:extLst>
              </p:cNvPr>
              <p:cNvSpPr>
                <a:spLocks noChangeArrowheads="1"/>
              </p:cNvSpPr>
              <p:nvPr/>
            </p:nvSpPr>
            <p:spPr bwMode="auto">
              <a:xfrm>
                <a:off x="114014437" y="107416361"/>
                <a:ext cx="279745" cy="348959"/>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rustActionText">
                <a:extLst>
                  <a:ext uri="{FF2B5EF4-FFF2-40B4-BE49-F238E27FC236}">
                    <a16:creationId xmlns:a16="http://schemas.microsoft.com/office/drawing/2014/main" id="{547CD517-480B-5BD1-86CD-504C82D6D314}"/>
                  </a:ext>
                </a:extLst>
              </p:cNvPr>
              <p:cNvSpPr txBox="1">
                <a:spLocks noChangeArrowheads="1"/>
              </p:cNvSpPr>
              <p:nvPr/>
            </p:nvSpPr>
            <p:spPr bwMode="auto">
              <a:xfrm>
                <a:off x="114358517" y="107354448"/>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Trust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831680"/>
              <a:ext cx="1296299" cy="482309"/>
              <a:chOff x="114014437" y="107787836"/>
              <a:chExt cx="1296299" cy="482309"/>
            </a:xfrm>
          </p:grpSpPr>
          <p:sp>
            <p:nvSpPr>
              <p:cNvPr id="37" name="!!EducatorActionColour">
                <a:extLst>
                  <a:ext uri="{FF2B5EF4-FFF2-40B4-BE49-F238E27FC236}">
                    <a16:creationId xmlns:a16="http://schemas.microsoft.com/office/drawing/2014/main" id="{B168662A-1AEE-B9D7-D593-86A6E493FC0B}"/>
                  </a:ext>
                </a:extLst>
              </p:cNvPr>
              <p:cNvSpPr>
                <a:spLocks noChangeArrowheads="1"/>
              </p:cNvSpPr>
              <p:nvPr/>
            </p:nvSpPr>
            <p:spPr bwMode="auto">
              <a:xfrm>
                <a:off x="114014437" y="107835461"/>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EducatorActionText">
                <a:extLst>
                  <a:ext uri="{FF2B5EF4-FFF2-40B4-BE49-F238E27FC236}">
                    <a16:creationId xmlns:a16="http://schemas.microsoft.com/office/drawing/2014/main" id="{E8F1C731-D88C-D620-9C0A-0104DFC0F1BD}"/>
                  </a:ext>
                </a:extLst>
              </p:cNvPr>
              <p:cNvSpPr txBox="1">
                <a:spLocks noChangeArrowheads="1"/>
              </p:cNvSpPr>
              <p:nvPr/>
            </p:nvSpPr>
            <p:spPr bwMode="auto">
              <a:xfrm>
                <a:off x="114358517" y="10778783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Educator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270145"/>
              <a:ext cx="1296299" cy="482309"/>
              <a:chOff x="109398526" y="105361066"/>
              <a:chExt cx="1296299" cy="482309"/>
            </a:xfrm>
          </p:grpSpPr>
          <p:sp>
            <p:nvSpPr>
              <p:cNvPr id="35" name="!!SystemActionColour">
                <a:extLst>
                  <a:ext uri="{FF2B5EF4-FFF2-40B4-BE49-F238E27FC236}">
                    <a16:creationId xmlns:a16="http://schemas.microsoft.com/office/drawing/2014/main" id="{1113ECE2-E5AE-21AF-1537-8DFBAC9441D6}"/>
                  </a:ext>
                </a:extLst>
              </p:cNvPr>
              <p:cNvSpPr>
                <a:spLocks noChangeArrowheads="1"/>
              </p:cNvSpPr>
              <p:nvPr/>
            </p:nvSpPr>
            <p:spPr bwMode="auto">
              <a:xfrm>
                <a:off x="109398526" y="105422979"/>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SystemActionText">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36106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System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cxnSp>
        <p:nvCxnSpPr>
          <p:cNvPr id="19" name="!!Arrow1">
            <a:extLst>
              <a:ext uri="{FF2B5EF4-FFF2-40B4-BE49-F238E27FC236}">
                <a16:creationId xmlns:a16="http://schemas.microsoft.com/office/drawing/2014/main" id="{EB8C2A7B-3343-EA7D-42E9-C58C53D8F4ED}"/>
              </a:ext>
              <a:ext uri="{C183D7F6-B498-43B3-948B-1728B52AA6E4}">
                <adec:decorative xmlns:adec="http://schemas.microsoft.com/office/drawing/2017/decorative" val="1"/>
              </a:ext>
            </a:extLst>
          </p:cNvPr>
          <p:cNvCxnSpPr>
            <a:cxnSpLocks noChangeShapeType="1"/>
            <a:stCxn id="11" idx="3"/>
            <a:endCxn id="10" idx="2"/>
          </p:cNvCxnSpPr>
          <p:nvPr/>
        </p:nvCxnSpPr>
        <p:spPr bwMode="auto">
          <a:xfrm>
            <a:off x="4359928" y="2154507"/>
            <a:ext cx="335784" cy="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060" name="!!S50ApprovedText">
            <a:extLst>
              <a:ext uri="{FF2B5EF4-FFF2-40B4-BE49-F238E27FC236}">
                <a16:creationId xmlns:a16="http://schemas.microsoft.com/office/drawing/2014/main" id="{0A2DB324-EEEB-09A7-AC4A-C719537A1803}"/>
              </a:ext>
            </a:extLst>
          </p:cNvPr>
          <p:cNvSpPr txBox="1"/>
          <p:nvPr/>
        </p:nvSpPr>
        <p:spPr>
          <a:xfrm>
            <a:off x="8391981" y="3279786"/>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cxnSp>
        <p:nvCxnSpPr>
          <p:cNvPr id="1076" name="!!Arrow1">
            <a:extLst>
              <a:ext uri="{FF2B5EF4-FFF2-40B4-BE49-F238E27FC236}">
                <a16:creationId xmlns:a16="http://schemas.microsoft.com/office/drawing/2014/main" id="{427A6243-4E61-DB05-38C8-61A559520FC1}"/>
              </a:ext>
              <a:ext uri="{C183D7F6-B498-43B3-948B-1728B52AA6E4}">
                <adec:decorative xmlns:adec="http://schemas.microsoft.com/office/drawing/2017/decorative" val="1"/>
              </a:ext>
            </a:extLst>
          </p:cNvPr>
          <p:cNvCxnSpPr>
            <a:cxnSpLocks noChangeShapeType="1"/>
            <a:stCxn id="18" idx="1"/>
            <a:endCxn id="16" idx="6"/>
          </p:cNvCxnSpPr>
          <p:nvPr/>
        </p:nvCxnSpPr>
        <p:spPr bwMode="auto">
          <a:xfrm flipH="1">
            <a:off x="6632770" y="4501121"/>
            <a:ext cx="1587391" cy="1038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08" name="!!Action4NoText">
            <a:extLst>
              <a:ext uri="{FF2B5EF4-FFF2-40B4-BE49-F238E27FC236}">
                <a16:creationId xmlns:a16="http://schemas.microsoft.com/office/drawing/2014/main" id="{2DBE05EF-C736-A819-A6CD-5D6CF0103EFB}"/>
              </a:ext>
            </a:extLst>
          </p:cNvPr>
          <p:cNvSpPr txBox="1"/>
          <p:nvPr/>
        </p:nvSpPr>
        <p:spPr>
          <a:xfrm>
            <a:off x="7336499" y="4316455"/>
            <a:ext cx="6408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No</a:t>
            </a:r>
          </a:p>
        </p:txBody>
      </p:sp>
      <p:cxnSp>
        <p:nvCxnSpPr>
          <p:cNvPr id="1085" name="!!S60Reject">
            <a:extLst>
              <a:ext uri="{FF2B5EF4-FFF2-40B4-BE49-F238E27FC236}">
                <a16:creationId xmlns:a16="http://schemas.microsoft.com/office/drawing/2014/main" id="{41B25315-CEE4-9A88-5224-A43393BF2370}"/>
              </a:ext>
              <a:ext uri="{C183D7F6-B498-43B3-948B-1728B52AA6E4}">
                <adec:decorative xmlns:adec="http://schemas.microsoft.com/office/drawing/2017/decorative" val="1"/>
              </a:ext>
            </a:extLst>
          </p:cNvPr>
          <p:cNvCxnSpPr>
            <a:cxnSpLocks noChangeShapeType="1"/>
            <a:stCxn id="1089" idx="1"/>
            <a:endCxn id="15" idx="0"/>
          </p:cNvCxnSpPr>
          <p:nvPr/>
        </p:nvCxnSpPr>
        <p:spPr bwMode="auto">
          <a:xfrm rot="10800000" flipV="1">
            <a:off x="1868343" y="3448002"/>
            <a:ext cx="3161776" cy="1585830"/>
          </a:xfrm>
          <a:prstGeom prst="bentConnector2">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100" name="!!Arrow1">
            <a:extLst>
              <a:ext uri="{FF2B5EF4-FFF2-40B4-BE49-F238E27FC236}">
                <a16:creationId xmlns:a16="http://schemas.microsoft.com/office/drawing/2014/main" id="{9430E3DA-5EAB-0325-24DB-9AFCC006698A}"/>
              </a:ext>
              <a:ext uri="{C183D7F6-B498-43B3-948B-1728B52AA6E4}">
                <adec:decorative xmlns:adec="http://schemas.microsoft.com/office/drawing/2017/decorative" val="1"/>
              </a:ext>
            </a:extLst>
          </p:cNvPr>
          <p:cNvCxnSpPr>
            <a:cxnSpLocks noChangeShapeType="1"/>
            <a:stCxn id="1060" idx="2"/>
            <a:endCxn id="18" idx="0"/>
          </p:cNvCxnSpPr>
          <p:nvPr/>
        </p:nvCxnSpPr>
        <p:spPr bwMode="auto">
          <a:xfrm>
            <a:off x="9021487" y="3649118"/>
            <a:ext cx="0" cy="471054"/>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103" name="!!Arrow1">
            <a:extLst>
              <a:ext uri="{FF2B5EF4-FFF2-40B4-BE49-F238E27FC236}">
                <a16:creationId xmlns:a16="http://schemas.microsoft.com/office/drawing/2014/main" id="{E256DDE4-110F-F16A-443D-ADEBAD936C6F}"/>
              </a:ext>
              <a:ext uri="{C183D7F6-B498-43B3-948B-1728B52AA6E4}">
                <adec:decorative xmlns:adec="http://schemas.microsoft.com/office/drawing/2017/decorative" val="1"/>
              </a:ext>
            </a:extLst>
          </p:cNvPr>
          <p:cNvCxnSpPr>
            <a:cxnSpLocks noChangeShapeType="1"/>
            <a:stCxn id="16" idx="0"/>
            <a:endCxn id="1089" idx="2"/>
          </p:cNvCxnSpPr>
          <p:nvPr/>
        </p:nvCxnSpPr>
        <p:spPr bwMode="auto">
          <a:xfrm flipH="1" flipV="1">
            <a:off x="5660119" y="3632668"/>
            <a:ext cx="8244" cy="320684"/>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7" name="!!Arrow1">
            <a:extLst>
              <a:ext uri="{FF2B5EF4-FFF2-40B4-BE49-F238E27FC236}">
                <a16:creationId xmlns:a16="http://schemas.microsoft.com/office/drawing/2014/main" id="{C9F4DEA3-6CD1-A711-F78A-E88E49D50AD0}"/>
              </a:ext>
              <a:ext uri="{C183D7F6-B498-43B3-948B-1728B52AA6E4}">
                <adec:decorative xmlns:adec="http://schemas.microsoft.com/office/drawing/2017/decorative" val="1"/>
              </a:ext>
            </a:extLst>
          </p:cNvPr>
          <p:cNvCxnSpPr>
            <a:cxnSpLocks noChangeShapeType="1"/>
            <a:stCxn id="10" idx="4"/>
            <a:endCxn id="1089" idx="0"/>
          </p:cNvCxnSpPr>
          <p:nvPr/>
        </p:nvCxnSpPr>
        <p:spPr bwMode="auto">
          <a:xfrm flipH="1">
            <a:off x="5660119" y="2712655"/>
            <a:ext cx="1" cy="550681"/>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45" name="!!S60Reject">
            <a:extLst>
              <a:ext uri="{FF2B5EF4-FFF2-40B4-BE49-F238E27FC236}">
                <a16:creationId xmlns:a16="http://schemas.microsoft.com/office/drawing/2014/main" id="{2FD95746-DA0C-B17F-35CA-26151F6A56B2}"/>
              </a:ext>
              <a:ext uri="{C183D7F6-B498-43B3-948B-1728B52AA6E4}">
                <adec:decorative xmlns:adec="http://schemas.microsoft.com/office/drawing/2017/decorative" val="1"/>
              </a:ext>
            </a:extLst>
          </p:cNvPr>
          <p:cNvCxnSpPr>
            <a:cxnSpLocks noChangeShapeType="1"/>
            <a:stCxn id="10" idx="6"/>
            <a:endCxn id="1060" idx="0"/>
          </p:cNvCxnSpPr>
          <p:nvPr/>
        </p:nvCxnSpPr>
        <p:spPr bwMode="auto">
          <a:xfrm>
            <a:off x="6624527" y="2154507"/>
            <a:ext cx="2396960" cy="1125279"/>
          </a:xfrm>
          <a:prstGeom prst="bentConnector2">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pic>
        <p:nvPicPr>
          <p:cNvPr id="3" name="Recorded Sound">
            <a:hlinkClick r:id="" action="ppaction://media"/>
            <a:extLst>
              <a:ext uri="{FF2B5EF4-FFF2-40B4-BE49-F238E27FC236}">
                <a16:creationId xmlns:a16="http://schemas.microsoft.com/office/drawing/2014/main" id="{C241679C-E1CE-8770-58A8-74BC19BB760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26838" y="6312477"/>
            <a:ext cx="406400" cy="406400"/>
          </a:xfrm>
          <a:prstGeom prst="rect">
            <a:avLst/>
          </a:prstGeom>
        </p:spPr>
      </p:pic>
    </p:spTree>
    <p:custDataLst>
      <p:tags r:id="rId1"/>
    </p:custDataLst>
    <p:extLst>
      <p:ext uri="{BB962C8B-B14F-4D97-AF65-F5344CB8AC3E}">
        <p14:creationId xmlns:p14="http://schemas.microsoft.com/office/powerpoint/2010/main" val="3948453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8000">
        <p159:morph option="byChar"/>
      </p:transition>
    </mc:Choice>
    <mc:Fallback>
      <p:transition spd="slow" advClick="0" advTm="10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1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3.1|18.4|9.7|16.6|18.8"/>
</p:tagLst>
</file>

<file path=ppt/tags/tag2.xml><?xml version="1.0" encoding="utf-8"?>
<p:tagLst xmlns:a="http://schemas.openxmlformats.org/drawingml/2006/main" xmlns:r="http://schemas.openxmlformats.org/officeDocument/2006/relationships" xmlns:p="http://schemas.openxmlformats.org/presentationml/2006/main">
  <p:tag name="TIMING" val="|7.6|25.5"/>
</p:tagLst>
</file>

<file path=ppt/tags/tag3.xml><?xml version="1.0" encoding="utf-8"?>
<p:tagLst xmlns:a="http://schemas.openxmlformats.org/drawingml/2006/main" xmlns:r="http://schemas.openxmlformats.org/officeDocument/2006/relationships" xmlns:p="http://schemas.openxmlformats.org/presentationml/2006/main">
  <p:tag name="TIMING" val="|21.6|25.4|22.8|17.6"/>
</p:tagLst>
</file>

<file path=ppt/tags/tag4.xml><?xml version="1.0" encoding="utf-8"?>
<p:tagLst xmlns:a="http://schemas.openxmlformats.org/drawingml/2006/main" xmlns:r="http://schemas.openxmlformats.org/officeDocument/2006/relationships" xmlns:p="http://schemas.openxmlformats.org/presentationml/2006/main">
  <p:tag name="TIMING" val="|11.6|4.7|21.9|7.2|3.2|16.9|16.1|6.3|10.4"/>
</p:tagLst>
</file>

<file path=ppt/tags/tag5.xml><?xml version="1.0" encoding="utf-8"?>
<p:tagLst xmlns:a="http://schemas.openxmlformats.org/drawingml/2006/main" xmlns:r="http://schemas.openxmlformats.org/officeDocument/2006/relationships" xmlns:p="http://schemas.openxmlformats.org/presentationml/2006/main">
  <p:tag name="TIMING" val="|9.3|10.3|10.4|8.8|61"/>
</p:tagLst>
</file>

<file path=ppt/tags/tag6.xml><?xml version="1.0" encoding="utf-8"?>
<p:tagLst xmlns:a="http://schemas.openxmlformats.org/drawingml/2006/main" xmlns:r="http://schemas.openxmlformats.org/officeDocument/2006/relationships" xmlns:p="http://schemas.openxmlformats.org/presentationml/2006/main">
  <p:tag name="TIMING" val="|13.5|12.5|34.2|8|12.1|5.9|8|14.4|33.6|16.8"/>
</p:tagLst>
</file>

<file path=ppt/tags/tag7.xml><?xml version="1.0" encoding="utf-8"?>
<p:tagLst xmlns:a="http://schemas.openxmlformats.org/drawingml/2006/main" xmlns:r="http://schemas.openxmlformats.org/officeDocument/2006/relationships" xmlns:p="http://schemas.openxmlformats.org/presentationml/2006/main">
  <p:tag name="TIMING" val="|5.1|4.9|30|16.1"/>
</p:tagLst>
</file>

<file path=ppt/tags/tag8.xml><?xml version="1.0" encoding="utf-8"?>
<p:tagLst xmlns:a="http://schemas.openxmlformats.org/drawingml/2006/main" xmlns:r="http://schemas.openxmlformats.org/officeDocument/2006/relationships" xmlns:p="http://schemas.openxmlformats.org/presentationml/2006/main">
  <p:tag name="TIMING" val="|1.2|16.8|11|12.1|44.9|23.4"/>
</p:tagLst>
</file>

<file path=ppt/tags/tag9.xml><?xml version="1.0" encoding="utf-8"?>
<p:tagLst xmlns:a="http://schemas.openxmlformats.org/drawingml/2006/main" xmlns:r="http://schemas.openxmlformats.org/officeDocument/2006/relationships" xmlns:p="http://schemas.openxmlformats.org/presentationml/2006/main">
  <p:tag name="TIMING" val="|4.8|17.5|8.5|2.8|7.7|9|7.6|8.7|11.1|6|2.2|5.3|4.8"/>
</p:tagLst>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662B7AE386E84E9CF5C2C1DCC55468" ma:contentTypeVersion="16" ma:contentTypeDescription="Create a new document." ma:contentTypeScope="" ma:versionID="a20e85ceae0927d2c67c81813c5236b7">
  <xsd:schema xmlns:xsd="http://www.w3.org/2001/XMLSchema" xmlns:xs="http://www.w3.org/2001/XMLSchema" xmlns:p="http://schemas.microsoft.com/office/2006/metadata/properties" xmlns:ns1="http://schemas.microsoft.com/sharepoint/v3" xmlns:ns2="0946e34c-fe33-4b45-b0ca-4ddbcc2050a9" xmlns:ns3="c69970dc-c43d-4a1a-8e42-e85b06b64e7a" targetNamespace="http://schemas.microsoft.com/office/2006/metadata/properties" ma:root="true" ma:fieldsID="64d52f317c7e69d8b648a46ea2402692" ns1:_="" ns2:_="" ns3:_="">
    <xsd:import namespace="http://schemas.microsoft.com/sharepoint/v3"/>
    <xsd:import namespace="0946e34c-fe33-4b45-b0ca-4ddbcc2050a9"/>
    <xsd:import namespace="c69970dc-c43d-4a1a-8e42-e85b06b64e7a"/>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46e34c-fe33-4b45-b0ca-4ddbcc2050a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9970dc-c43d-4a1a-8e42-e85b06b64e7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2e0b430-07a6-4158-8d61-20f6d634071a}" ma:internalName="TaxCatchAll" ma:showField="CatchAllData" ma:web="c69970dc-c43d-4a1a-8e42-e85b06b64e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946e34c-fe33-4b45-b0ca-4ddbcc2050a9">
      <Terms xmlns="http://schemas.microsoft.com/office/infopath/2007/PartnerControls"/>
    </lcf76f155ced4ddcb4097134ff3c332f>
    <TaxCatchAll xmlns="c69970dc-c43d-4a1a-8e42-e85b06b64e7a" xsi:nil="true"/>
  </documentManagement>
</p:properties>
</file>

<file path=customXml/itemProps1.xml><?xml version="1.0" encoding="utf-8"?>
<ds:datastoreItem xmlns:ds="http://schemas.openxmlformats.org/officeDocument/2006/customXml" ds:itemID="{B7B6D4F5-ECA0-4A22-A4DD-3335756FD664}">
  <ds:schemaRefs>
    <ds:schemaRef ds:uri="http://schemas.microsoft.com/sharepoint/v3/contenttype/forms"/>
  </ds:schemaRefs>
</ds:datastoreItem>
</file>

<file path=customXml/itemProps2.xml><?xml version="1.0" encoding="utf-8"?>
<ds:datastoreItem xmlns:ds="http://schemas.openxmlformats.org/officeDocument/2006/customXml" ds:itemID="{2739B750-C2F1-4111-A65B-E32453FD8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946e34c-fe33-4b45-b0ca-4ddbcc2050a9"/>
    <ds:schemaRef ds:uri="c69970dc-c43d-4a1a-8e42-e85b06b64e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2B3C52-C4E5-4003-8240-632FDE102EAB}">
  <ds:schemaRefs>
    <ds:schemaRef ds:uri="http://schemas.microsoft.com/office/2006/documentManagement/types"/>
    <ds:schemaRef ds:uri="http://purl.org/dc/elements/1.1/"/>
    <ds:schemaRef ds:uri="http://schemas.microsoft.com/office/2006/metadata/properties"/>
    <ds:schemaRef ds:uri="f51a84ac-5ef7-4b0b-bd71-e269097bd152"/>
    <ds:schemaRef ds:uri="http://purl.org/dc/dcmitype/"/>
    <ds:schemaRef ds:uri="http://purl.org/dc/terms/"/>
    <ds:schemaRef ds:uri="d1578f25-4d6e-4d4b-93b5-68c0610bc2f6"/>
    <ds:schemaRef ds:uri="http://schemas.microsoft.com/office/infopath/2007/PartnerControls"/>
    <ds:schemaRef ds:uri="http://schemas.openxmlformats.org/package/2006/metadata/core-properties"/>
    <ds:schemaRef ds:uri="http://www.w3.org/XML/1998/namespace"/>
    <ds:schemaRef ds:uri="61d46e50-d7f4-4149-8e43-ecfc55a916d2"/>
    <ds:schemaRef ds:uri="8e91d408-61cd-465e-be8b-81560dd70ef9"/>
    <ds:schemaRef ds:uri="b825f3b1-0e88-46e5-8be6-2e66319fe22b"/>
    <ds:schemaRef ds:uri="5f9665a1-fe62-4673-b403-d80400b4a18d"/>
    <ds:schemaRef ds:uri="http://schemas.microsoft.com/sharepoint/v3"/>
    <ds:schemaRef ds:uri="0946e34c-fe33-4b45-b0ca-4ddbcc2050a9"/>
    <ds:schemaRef ds:uri="c69970dc-c43d-4a1a-8e42-e85b06b64e7a"/>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NHSD-Refresh-Theme-NOV1120B</Template>
  <TotalTime>3031</TotalTime>
  <Words>4520</Words>
  <Application>Microsoft Office PowerPoint</Application>
  <PresentationFormat>Widescreen</PresentationFormat>
  <Paragraphs>294</Paragraphs>
  <Slides>27</Slides>
  <Notes>21</Notes>
  <HiddenSlides>0</HiddenSlides>
  <MMClips>26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NHSD-Refresh-Theme-NOV1120B</vt:lpstr>
      <vt:lpstr>Study Leave induction</vt:lpstr>
      <vt:lpstr>NHS England</vt:lpstr>
      <vt:lpstr>This induction</vt:lpstr>
      <vt:lpstr>Accent Leave Manager</vt:lpstr>
      <vt:lpstr>What is Accent Leave Manager?</vt:lpstr>
      <vt:lpstr>Study leave</vt:lpstr>
      <vt:lpstr>Entitlements</vt:lpstr>
      <vt:lpstr>List of activities</vt:lpstr>
      <vt:lpstr>Submitting a leave request</vt:lpstr>
      <vt:lpstr>Approval sequences</vt:lpstr>
      <vt:lpstr>Budget increase request</vt:lpstr>
      <vt:lpstr>Leave types</vt:lpstr>
      <vt:lpstr>Expenses</vt:lpstr>
      <vt:lpstr>Study leave funding</vt:lpstr>
      <vt:lpstr>Expenses process</vt:lpstr>
      <vt:lpstr>Centrally funded activities</vt:lpstr>
      <vt:lpstr>Supporting you </vt:lpstr>
      <vt:lpstr>Have a specific query?</vt:lpstr>
      <vt:lpstr>How to apply</vt:lpstr>
      <vt:lpstr>Accent Course Manager</vt:lpstr>
      <vt:lpstr>PowerPoint Presentation</vt:lpstr>
      <vt:lpstr>Benefits of Course Manager</vt:lpstr>
      <vt:lpstr>PowerPoint Presentation</vt:lpstr>
      <vt:lpstr>Key takeaways</vt:lpstr>
      <vt:lpstr>What should you take away from this induction?</vt:lpstr>
      <vt:lpstr>A short summary</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Gregory Wye</dc:creator>
  <cp:lastModifiedBy>WLODOWSKA, Karolina (NHS ENGLAND - T1510)</cp:lastModifiedBy>
  <cp:revision>61</cp:revision>
  <dcterms:created xsi:type="dcterms:W3CDTF">2020-11-30T10:49:03Z</dcterms:created>
  <dcterms:modified xsi:type="dcterms:W3CDTF">2024-07-19T15:17:36Z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0x010100DF662B7AE386E84E9CF5C2C1DCC55468</vt:lpwstr>
  </property>
  <property fmtid="{D5CDD505-2E9C-101B-9397-08002B2CF9AE}" pid="3" name="_dlc_DocIdItemGuid">
    <vt:lpwstr>56579ddb-1cdf-4035-9a3d-2da04fab6c26</vt:lpwstr>
  </property>
  <property fmtid="{D5CDD505-2E9C-101B-9397-08002B2CF9AE}" pid="4" name="MediaServiceImageTags">
    <vt:lpwstr/>
  </property>
  <property fmtid="{D5CDD505-2E9C-101B-9397-08002B2CF9AE}" pid="5" name="_ExtendedDescription">
    <vt:lpwstr/>
  </property>
</Properties>
</file>