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1"/>
  </p:notesMasterIdLst>
  <p:handoutMasterIdLst>
    <p:handoutMasterId r:id="rId32"/>
  </p:handoutMasterIdLst>
  <p:sldIdLst>
    <p:sldId id="1923" r:id="rId5"/>
    <p:sldId id="2145707310" r:id="rId6"/>
    <p:sldId id="2145707308" r:id="rId7"/>
    <p:sldId id="2145707309" r:id="rId8"/>
    <p:sldId id="2145707292" r:id="rId9"/>
    <p:sldId id="2145707311" r:id="rId10"/>
    <p:sldId id="2145707293" r:id="rId11"/>
    <p:sldId id="2145707295" r:id="rId12"/>
    <p:sldId id="2145707296" r:id="rId13"/>
    <p:sldId id="2145707318" r:id="rId14"/>
    <p:sldId id="1983" r:id="rId15"/>
    <p:sldId id="2145707312" r:id="rId16"/>
    <p:sldId id="2145707297" r:id="rId17"/>
    <p:sldId id="2145707307" r:id="rId18"/>
    <p:sldId id="2145707300" r:id="rId19"/>
    <p:sldId id="2145707313" r:id="rId20"/>
    <p:sldId id="2145707302" r:id="rId21"/>
    <p:sldId id="2145707301" r:id="rId22"/>
    <p:sldId id="2145707315" r:id="rId23"/>
    <p:sldId id="2145707316" r:id="rId24"/>
    <p:sldId id="2145707304" r:id="rId25"/>
    <p:sldId id="2145707305" r:id="rId26"/>
    <p:sldId id="2145707314" r:id="rId27"/>
    <p:sldId id="2145707306" r:id="rId28"/>
    <p:sldId id="2145707319" r:id="rId29"/>
    <p:sldId id="2145707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296"/>
            <p14:sldId id="2145707318"/>
            <p14:sldId id="1983"/>
          </p14:sldIdLst>
        </p14:section>
        <p14:section name="Funding &amp; expenses" id="{A055C148-AA15-4961-9487-C5E056DBD0A0}">
          <p14:sldIdLst>
            <p14:sldId id="2145707312"/>
            <p14:sldId id="2145707297"/>
            <p14:sldId id="2145707307"/>
            <p14:sldId id="2145707300"/>
          </p14:sldIdLst>
        </p14:section>
        <p14:section name="Supporting you" id="{32E8E3C6-961C-45CD-9E5F-D93FC71A6418}">
          <p14:sldIdLst>
            <p14:sldId id="2145707313"/>
            <p14:sldId id="2145707302"/>
            <p14:sldId id="2145707301"/>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DEEFF"/>
    <a:srgbClr val="231F20"/>
    <a:srgbClr val="80D2CC"/>
    <a:srgbClr val="99DBD6"/>
    <a:srgbClr val="99DDEB"/>
    <a:srgbClr val="80D4E7"/>
    <a:srgbClr val="005EB8"/>
    <a:srgbClr val="E8EDEE"/>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BB638C-C8BB-4701-A6A2-B516C088B3D8}" v="241" dt="2024-07-19T14:18:04.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81175" autoAdjust="0"/>
  </p:normalViewPr>
  <p:slideViewPr>
    <p:cSldViewPr snapToGrid="0">
      <p:cViewPr>
        <p:scale>
          <a:sx n="80" d="100"/>
          <a:sy n="80" d="100"/>
        </p:scale>
        <p:origin x="1446" y="324"/>
      </p:cViewPr>
      <p:guideLst/>
    </p:cSldViewPr>
  </p:slideViewPr>
  <p:outlineViewPr>
    <p:cViewPr>
      <p:scale>
        <a:sx n="33" d="100"/>
        <a:sy n="33" d="100"/>
      </p:scale>
      <p:origin x="0" y="-354"/>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pChg chg="mod ord">
          <ac:chgData name="Andy Petherbridge" userId="69119507-4700-4ee6-827f-8c50a93140e8" providerId="ADAL" clId="{800401EF-7E15-4660-B766-EFECBC0CA7FC}" dt="2023-07-25T16:59:01.384" v="1434" actId="21"/>
          <ac:spMkLst>
            <pc:docMk/>
            <pc:sldMk cId="3830231407" sldId="1923"/>
            <ac:spMk id="2" creationId="{623499A9-ADAE-F54A-B49E-F294E7BCE9E8}"/>
          </ac:spMkLst>
        </pc:spChg>
        <pc:spChg chg="mod ord">
          <ac:chgData name="Andy Petherbridge" userId="69119507-4700-4ee6-827f-8c50a93140e8" providerId="ADAL" clId="{800401EF-7E15-4660-B766-EFECBC0CA7FC}" dt="2023-07-25T16:59:07.123" v="1439" actId="20577"/>
          <ac:spMkLst>
            <pc:docMk/>
            <pc:sldMk cId="3830231407" sldId="1923"/>
            <ac:spMk id="3" creationId="{2AB96998-8BA0-CF4D-B57F-DEBCAD1141C5}"/>
          </ac:spMkLst>
        </pc:spChg>
        <pc:spChg chg="add del mod">
          <ac:chgData name="Andy Petherbridge" userId="69119507-4700-4ee6-827f-8c50a93140e8" providerId="ADAL" clId="{800401EF-7E15-4660-B766-EFECBC0CA7FC}" dt="2023-07-25T16:54:53.290" v="1408" actId="6264"/>
          <ac:spMkLst>
            <pc:docMk/>
            <pc:sldMk cId="3830231407" sldId="1923"/>
            <ac:spMk id="4" creationId="{8621BA1C-D4E7-7099-B4F4-C210DD49C095}"/>
          </ac:spMkLst>
        </pc:spChg>
        <pc:spChg chg="add del mod">
          <ac:chgData name="Andy Petherbridge" userId="69119507-4700-4ee6-827f-8c50a93140e8" providerId="ADAL" clId="{800401EF-7E15-4660-B766-EFECBC0CA7FC}" dt="2023-07-25T16:54:53.290" v="1408" actId="6264"/>
          <ac:spMkLst>
            <pc:docMk/>
            <pc:sldMk cId="3830231407" sldId="1923"/>
            <ac:spMk id="5" creationId="{4FA28D3C-27E5-70C6-50F0-660BA96392A9}"/>
          </ac:spMkLst>
        </pc:spChg>
        <pc:spChg chg="add del mod">
          <ac:chgData name="Andy Petherbridge" userId="69119507-4700-4ee6-827f-8c50a93140e8" providerId="ADAL" clId="{800401EF-7E15-4660-B766-EFECBC0CA7FC}" dt="2023-07-25T16:54:53.290" v="1408" actId="6264"/>
          <ac:spMkLst>
            <pc:docMk/>
            <pc:sldMk cId="3830231407" sldId="1923"/>
            <ac:spMk id="6" creationId="{3D19B4CE-F904-B0E9-88E9-EF3270AE7248}"/>
          </ac:spMkLst>
        </pc:spChg>
        <pc:spChg chg="mod ord">
          <ac:chgData name="Andy Petherbridge" userId="69119507-4700-4ee6-827f-8c50a93140e8" providerId="ADAL" clId="{800401EF-7E15-4660-B766-EFECBC0CA7FC}" dt="2023-07-26T10:58:26.294" v="1655" actId="20577"/>
          <ac:spMkLst>
            <pc:docMk/>
            <pc:sldMk cId="3830231407" sldId="1923"/>
            <ac:spMk id="9" creationId="{E4F63B5F-2944-6B41-9332-74DB2CCA6FCA}"/>
          </ac:spMkLst>
        </pc:spChg>
        <pc:picChg chg="add del mod">
          <ac:chgData name="Andy Petherbridge" userId="69119507-4700-4ee6-827f-8c50a93140e8" providerId="ADAL" clId="{800401EF-7E15-4660-B766-EFECBC0CA7FC}" dt="2023-08-02T15:45:53.029" v="11041"/>
          <ac:picMkLst>
            <pc:docMk/>
            <pc:sldMk cId="3830231407" sldId="1923"/>
            <ac:picMk id="4" creationId="{24E82081-B8BC-9025-BA79-12FB0B02701A}"/>
          </ac:picMkLst>
        </pc:picChg>
        <pc:picChg chg="add del mod">
          <ac:chgData name="Andy Petherbridge" userId="69119507-4700-4ee6-827f-8c50a93140e8" providerId="ADAL" clId="{800401EF-7E15-4660-B766-EFECBC0CA7FC}" dt="2023-07-26T10:55:50.047" v="1625" actId="478"/>
          <ac:picMkLst>
            <pc:docMk/>
            <pc:sldMk cId="3830231407" sldId="1923"/>
            <ac:picMk id="4" creationId="{AE6FC791-0700-8026-E5BF-A158A5BD56CC}"/>
          </ac:picMkLst>
        </pc:picChg>
        <pc:picChg chg="add del mod modVis">
          <ac:chgData name="Andy Petherbridge" userId="69119507-4700-4ee6-827f-8c50a93140e8" providerId="ADAL" clId="{800401EF-7E15-4660-B766-EFECBC0CA7FC}" dt="2023-08-01T12:11:31.420" v="8127"/>
          <ac:picMkLst>
            <pc:docMk/>
            <pc:sldMk cId="3830231407" sldId="1923"/>
            <ac:picMk id="5" creationId="{6F864E2B-31A7-1BE3-9D07-CEF8E6C28D30}"/>
          </ac:picMkLst>
        </pc:picChg>
        <pc:picChg chg="add del mod ord">
          <ac:chgData name="Andy Petherbridge" userId="69119507-4700-4ee6-827f-8c50a93140e8" providerId="ADAL" clId="{800401EF-7E15-4660-B766-EFECBC0CA7FC}" dt="2023-08-02T13:35:38.178" v="10677" actId="478"/>
          <ac:picMkLst>
            <pc:docMk/>
            <pc:sldMk cId="3830231407" sldId="1923"/>
            <ac:picMk id="7" creationId="{B0ADA437-308C-6610-99DA-5663B713E6EE}"/>
          </ac:picMkLst>
        </pc:picChg>
        <pc:picChg chg="add del mod ord">
          <ac:chgData name="Andy Petherbridge" userId="69119507-4700-4ee6-827f-8c50a93140e8" providerId="ADAL" clId="{800401EF-7E15-4660-B766-EFECBC0CA7FC}" dt="2023-08-02T15:46:04.188" v="11042"/>
          <ac:picMkLst>
            <pc:docMk/>
            <pc:sldMk cId="3830231407" sldId="1923"/>
            <ac:picMk id="12" creationId="{06ACBDDF-C475-9E4C-1E3D-CA0FD3C9DBDF}"/>
          </ac:picMkLst>
        </pc:picChg>
        <pc:picChg chg="add del mod">
          <ac:chgData name="Andy Petherbridge" userId="69119507-4700-4ee6-827f-8c50a93140e8" providerId="ADAL" clId="{800401EF-7E15-4660-B766-EFECBC0CA7FC}" dt="2023-08-02T15:46:05.990" v="11044"/>
          <ac:picMkLst>
            <pc:docMk/>
            <pc:sldMk cId="3830231407" sldId="1923"/>
            <ac:picMk id="13" creationId="{6D475722-9D6D-21DD-AF83-E42A33F56D18}"/>
          </ac:picMkLst>
        </pc:picChg>
        <pc:picChg chg="add del mod ord">
          <ac:chgData name="Andy Petherbridge" userId="69119507-4700-4ee6-827f-8c50a93140e8" providerId="ADAL" clId="{800401EF-7E15-4660-B766-EFECBC0CA7FC}" dt="2023-08-02T15:46:46.339" v="11045"/>
          <ac:picMkLst>
            <pc:docMk/>
            <pc:sldMk cId="3830231407" sldId="1923"/>
            <ac:picMk id="16" creationId="{EBFC2FA7-B216-2698-DCDE-372EA6661E04}"/>
          </ac:picMkLst>
        </pc:picChg>
        <pc:picChg chg="add mod">
          <ac:chgData name="Andy Petherbridge" userId="69119507-4700-4ee6-827f-8c50a93140e8" providerId="ADAL" clId="{800401EF-7E15-4660-B766-EFECBC0CA7FC}" dt="2023-08-02T15:46:46.339" v="11045"/>
          <ac:picMkLst>
            <pc:docMk/>
            <pc:sldMk cId="3830231407" sldId="1923"/>
            <ac:picMk id="17" creationId="{A5F92D08-66AB-5E3A-E9DC-26730D16F795}"/>
          </ac:picMkLst>
        </pc:picChg>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pChg chg="mod">
          <ac:chgData name="Andy Petherbridge" userId="69119507-4700-4ee6-827f-8c50a93140e8" providerId="ADAL" clId="{800401EF-7E15-4660-B766-EFECBC0CA7FC}" dt="2023-08-01T09:02:09.951" v="4597" actId="313"/>
          <ac:spMkLst>
            <pc:docMk/>
            <pc:sldMk cId="3126566729" sldId="1983"/>
            <ac:spMk id="2" creationId="{91C15536-D2A1-9740-856E-411FFC408891}"/>
          </ac:spMkLst>
        </pc:spChg>
        <pc:spChg chg="mod">
          <ac:chgData name="Andy Petherbridge" userId="69119507-4700-4ee6-827f-8c50a93140e8" providerId="ADAL" clId="{800401EF-7E15-4660-B766-EFECBC0CA7FC}" dt="2023-08-01T09:02:04.719" v="4591" actId="313"/>
          <ac:spMkLst>
            <pc:docMk/>
            <pc:sldMk cId="3126566729" sldId="1983"/>
            <ac:spMk id="3" creationId="{8FCF0B28-6976-9742-B0BE-709E485C31DD}"/>
          </ac:spMkLst>
        </pc:spChg>
        <pc:spChg chg="mod">
          <ac:chgData name="Andy Petherbridge" userId="69119507-4700-4ee6-827f-8c50a93140e8" providerId="ADAL" clId="{800401EF-7E15-4660-B766-EFECBC0CA7FC}" dt="2023-08-01T09:02:55.256" v="4643" actId="20577"/>
          <ac:spMkLst>
            <pc:docMk/>
            <pc:sldMk cId="3126566729" sldId="1983"/>
            <ac:spMk id="4" creationId="{927D5B03-279D-8046-8CB1-AF058DE995DA}"/>
          </ac:spMkLst>
        </pc:spChg>
        <pc:spChg chg="mod">
          <ac:chgData name="Andy Petherbridge" userId="69119507-4700-4ee6-827f-8c50a93140e8" providerId="ADAL" clId="{800401EF-7E15-4660-B766-EFECBC0CA7FC}" dt="2023-08-01T08:52:48.931" v="4457" actId="20577"/>
          <ac:spMkLst>
            <pc:docMk/>
            <pc:sldMk cId="3126566729" sldId="1983"/>
            <ac:spMk id="5" creationId="{9E200371-CD68-214C-AAC6-84E759520730}"/>
          </ac:spMkLst>
        </pc:spChg>
        <pc:spChg chg="mod">
          <ac:chgData name="Andy Petherbridge" userId="69119507-4700-4ee6-827f-8c50a93140e8" providerId="ADAL" clId="{800401EF-7E15-4660-B766-EFECBC0CA7FC}" dt="2023-08-01T09:02:50.264" v="4642" actId="20577"/>
          <ac:spMkLst>
            <pc:docMk/>
            <pc:sldMk cId="3126566729" sldId="1983"/>
            <ac:spMk id="6" creationId="{21B8366A-17CF-5B41-ADF5-6F4335AD99E5}"/>
          </ac:spMkLst>
        </pc:spChg>
        <pc:picChg chg="add del mod">
          <ac:chgData name="Andy Petherbridge" userId="69119507-4700-4ee6-827f-8c50a93140e8" providerId="ADAL" clId="{800401EF-7E15-4660-B766-EFECBC0CA7FC}" dt="2023-08-01T08:55:52.450" v="4459"/>
          <ac:picMkLst>
            <pc:docMk/>
            <pc:sldMk cId="3126566729" sldId="1983"/>
            <ac:picMk id="7" creationId="{96C0D4B1-1B60-DBB0-61A1-E4F9955AA2FB}"/>
          </ac:picMkLst>
        </pc:picChg>
        <pc:picChg chg="mod">
          <ac:chgData name="Andy Petherbridge" userId="69119507-4700-4ee6-827f-8c50a93140e8" providerId="ADAL" clId="{800401EF-7E15-4660-B766-EFECBC0CA7FC}" dt="2023-08-01T08:55:55.044" v="4460" actId="14826"/>
          <ac:picMkLst>
            <pc:docMk/>
            <pc:sldMk cId="3126566729" sldId="1983"/>
            <ac:picMk id="9" creationId="{FC43C364-6A10-E8A9-3C64-D8F99E0A7AE1}"/>
          </ac:picMkLst>
        </pc:picChg>
        <pc:picChg chg="mod">
          <ac:chgData name="Andy Petherbridge" userId="69119507-4700-4ee6-827f-8c50a93140e8" providerId="ADAL" clId="{800401EF-7E15-4660-B766-EFECBC0CA7FC}" dt="2023-08-01T08:56:37.709" v="4461" actId="14826"/>
          <ac:picMkLst>
            <pc:docMk/>
            <pc:sldMk cId="3126566729" sldId="1983"/>
            <ac:picMk id="10" creationId="{AD32BDBF-09E5-20DA-F9B7-892318242A7D}"/>
          </ac:picMkLst>
        </pc:picChg>
        <pc:picChg chg="add mod">
          <ac:chgData name="Andy Petherbridge" userId="69119507-4700-4ee6-827f-8c50a93140e8" providerId="ADAL" clId="{800401EF-7E15-4660-B766-EFECBC0CA7FC}" dt="2023-08-02T14:01:05.200" v="10967"/>
          <ac:picMkLst>
            <pc:docMk/>
            <pc:sldMk cId="3126566729" sldId="1983"/>
            <ac:picMk id="11" creationId="{1AAB7DA7-8F2E-0555-9137-251A10DB9AC2}"/>
          </ac:picMkLst>
        </pc:picChg>
        <pc:picChg chg="mod">
          <ac:chgData name="Andy Petherbridge" userId="69119507-4700-4ee6-827f-8c50a93140e8" providerId="ADAL" clId="{800401EF-7E15-4660-B766-EFECBC0CA7FC}" dt="2023-08-01T08:57:29.457" v="4462" actId="14826"/>
          <ac:picMkLst>
            <pc:docMk/>
            <pc:sldMk cId="3126566729" sldId="1983"/>
            <ac:picMk id="16" creationId="{A7281DA0-B327-762B-21E7-F599B06C8A7C}"/>
          </ac:picMkLst>
        </pc:picChg>
        <pc:picChg chg="mod">
          <ac:chgData name="Andy Petherbridge" userId="69119507-4700-4ee6-827f-8c50a93140e8" providerId="ADAL" clId="{800401EF-7E15-4660-B766-EFECBC0CA7FC}" dt="2023-08-01T08:58:10.699" v="4463" actId="14826"/>
          <ac:picMkLst>
            <pc:docMk/>
            <pc:sldMk cId="3126566729" sldId="1983"/>
            <ac:picMk id="18" creationId="{C8060C80-A501-8313-A51C-B4D18AE02DC3}"/>
          </ac:picMkLst>
        </pc:picChg>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picChg chg="add del mod">
          <ac:chgData name="Andy Petherbridge" userId="69119507-4700-4ee6-827f-8c50a93140e8" providerId="ADAL" clId="{800401EF-7E15-4660-B766-EFECBC0CA7FC}" dt="2023-07-26T11:02:27.015" v="1678" actId="478"/>
          <ac:picMkLst>
            <pc:docMk/>
            <pc:sldMk cId="364682922" sldId="2145707271"/>
            <ac:picMk id="3" creationId="{5BF3FD4F-856D-9250-4678-A5AC601E752F}"/>
          </ac:picMkLst>
        </pc:picChg>
        <pc:picChg chg="add del mod">
          <ac:chgData name="Andy Petherbridge" userId="69119507-4700-4ee6-827f-8c50a93140e8" providerId="ADAL" clId="{800401EF-7E15-4660-B766-EFECBC0CA7FC}" dt="2023-08-02T15:36:48.034" v="10990"/>
          <ac:picMkLst>
            <pc:docMk/>
            <pc:sldMk cId="364682922" sldId="2145707271"/>
            <ac:picMk id="4" creationId="{1000E633-9779-92D9-94E1-C71431B89DAD}"/>
          </ac:picMkLst>
        </pc:picChg>
        <pc:picChg chg="add del mod ord">
          <ac:chgData name="Andy Petherbridge" userId="69119507-4700-4ee6-827f-8c50a93140e8" providerId="ADAL" clId="{800401EF-7E15-4660-B766-EFECBC0CA7FC}" dt="2023-08-02T15:36:59.802" v="10991"/>
          <ac:picMkLst>
            <pc:docMk/>
            <pc:sldMk cId="364682922" sldId="2145707271"/>
            <ac:picMk id="8" creationId="{9B9942B7-330C-A727-EFE0-9B542601623C}"/>
          </ac:picMkLst>
        </pc:picChg>
        <pc:picChg chg="add del mod">
          <ac:chgData name="Andy Petherbridge" userId="69119507-4700-4ee6-827f-8c50a93140e8" providerId="ADAL" clId="{800401EF-7E15-4660-B766-EFECBC0CA7FC}" dt="2023-08-02T15:40:39.791" v="11025" actId="478"/>
          <ac:picMkLst>
            <pc:docMk/>
            <pc:sldMk cId="364682922" sldId="2145707271"/>
            <ac:picMk id="9" creationId="{5761B010-3C74-197B-DE0F-2E43F7D7D6FB}"/>
          </ac:picMkLst>
        </pc:picChg>
        <pc:picChg chg="add del mod">
          <ac:chgData name="Andy Petherbridge" userId="69119507-4700-4ee6-827f-8c50a93140e8" providerId="ADAL" clId="{800401EF-7E15-4660-B766-EFECBC0CA7FC}" dt="2023-08-02T15:40:59.917" v="11028"/>
          <ac:picMkLst>
            <pc:docMk/>
            <pc:sldMk cId="364682922" sldId="2145707271"/>
            <ac:picMk id="13" creationId="{8BA79C7F-8C96-4DBE-4AD4-0B9D80D094E8}"/>
          </ac:picMkLst>
        </pc:picChg>
        <pc:picChg chg="add del mod">
          <ac:chgData name="Andy Petherbridge" userId="69119507-4700-4ee6-827f-8c50a93140e8" providerId="ADAL" clId="{800401EF-7E15-4660-B766-EFECBC0CA7FC}" dt="2023-08-02T15:41:10.128" v="11029" actId="478"/>
          <ac:picMkLst>
            <pc:docMk/>
            <pc:sldMk cId="364682922" sldId="2145707271"/>
            <ac:picMk id="14" creationId="{BCAA0B3A-0F6C-14E4-EAEA-7D44D85A4471}"/>
          </ac:picMkLst>
        </pc:picChg>
        <pc:picChg chg="add del mod">
          <ac:chgData name="Andy Petherbridge" userId="69119507-4700-4ee6-827f-8c50a93140e8" providerId="ADAL" clId="{800401EF-7E15-4660-B766-EFECBC0CA7FC}" dt="2023-08-02T15:41:27.962" v="11032"/>
          <ac:picMkLst>
            <pc:docMk/>
            <pc:sldMk cId="364682922" sldId="2145707271"/>
            <ac:picMk id="20" creationId="{7AFA66CB-51AC-422A-4A42-0FB1B03C831E}"/>
          </ac:picMkLst>
        </pc:picChg>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pChg chg="mod ord">
          <ac:chgData name="Andy Petherbridge" userId="69119507-4700-4ee6-827f-8c50a93140e8" providerId="ADAL" clId="{800401EF-7E15-4660-B766-EFECBC0CA7FC}" dt="2023-07-25T16:58:12.591" v="1426" actId="13244"/>
          <ac:spMkLst>
            <pc:docMk/>
            <pc:sldMk cId="3241142178" sldId="2145707288"/>
            <ac:spMk id="5" creationId="{89468794-DC73-2CDE-9D97-911773B0CBB2}"/>
          </ac:spMkLst>
        </pc:spChg>
        <pc:picChg chg="add del mod">
          <ac:chgData name="Andy Petherbridge" userId="69119507-4700-4ee6-827f-8c50a93140e8" providerId="ADAL" clId="{800401EF-7E15-4660-B766-EFECBC0CA7FC}" dt="2023-07-26T11:02:24.908" v="1677" actId="478"/>
          <ac:picMkLst>
            <pc:docMk/>
            <pc:sldMk cId="3241142178" sldId="2145707288"/>
            <ac:picMk id="2" creationId="{891204E7-2602-07FD-87B5-03C18D0B088F}"/>
          </ac:picMkLst>
        </pc:picChg>
        <pc:picChg chg="add del">
          <ac:chgData name="Andy Petherbridge" userId="69119507-4700-4ee6-827f-8c50a93140e8" providerId="ADAL" clId="{800401EF-7E15-4660-B766-EFECBC0CA7FC}" dt="2023-07-26T11:02:23.719" v="1676" actId="478"/>
          <ac:picMkLst>
            <pc:docMk/>
            <pc:sldMk cId="3241142178" sldId="2145707288"/>
            <ac:picMk id="4" creationId="{90BFCEBD-19B7-FC69-01A2-C947656B1871}"/>
          </ac:picMkLst>
        </pc:picChg>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pChg chg="mod ord modVis">
          <ac:chgData name="Andy Petherbridge" userId="69119507-4700-4ee6-827f-8c50a93140e8" providerId="ADAL" clId="{800401EF-7E15-4660-B766-EFECBC0CA7FC}" dt="2023-07-25T16:59:46.299" v="1448" actId="20577"/>
          <ac:spMkLst>
            <pc:docMk/>
            <pc:sldMk cId="844030699" sldId="2145707292"/>
            <ac:spMk id="2" creationId="{B1C1B664-EB85-5CA6-990E-CF7EDF37AFC7}"/>
          </ac:spMkLst>
        </pc:spChg>
        <pc:spChg chg="mod ord modVis">
          <ac:chgData name="Andy Petherbridge" userId="69119507-4700-4ee6-827f-8c50a93140e8" providerId="ADAL" clId="{800401EF-7E15-4660-B766-EFECBC0CA7FC}" dt="2023-07-25T16:29:30.240" v="1152" actId="13244"/>
          <ac:spMkLst>
            <pc:docMk/>
            <pc:sldMk cId="844030699" sldId="2145707292"/>
            <ac:spMk id="3" creationId="{EC8DC889-806B-00BD-6928-A0223219B7DD}"/>
          </ac:spMkLst>
        </pc:spChg>
        <pc:spChg chg="mod ord modVis">
          <ac:chgData name="Andy Petherbridge" userId="69119507-4700-4ee6-827f-8c50a93140e8" providerId="ADAL" clId="{800401EF-7E15-4660-B766-EFECBC0CA7FC}" dt="2023-07-25T16:55:25.640" v="1411" actId="13244"/>
          <ac:spMkLst>
            <pc:docMk/>
            <pc:sldMk cId="844030699" sldId="2145707292"/>
            <ac:spMk id="4" creationId="{A9BD2F33-5149-0263-6D96-8F094F3802F9}"/>
          </ac:spMkLst>
        </pc:spChg>
        <pc:picChg chg="add del mod modVis">
          <ac:chgData name="Andy Petherbridge" userId="69119507-4700-4ee6-827f-8c50a93140e8" providerId="ADAL" clId="{800401EF-7E15-4660-B766-EFECBC0CA7FC}" dt="2023-07-26T12:55:34.458" v="3549" actId="478"/>
          <ac:picMkLst>
            <pc:docMk/>
            <pc:sldMk cId="844030699" sldId="2145707292"/>
            <ac:picMk id="5" creationId="{A1700470-EA35-2A41-E3C7-A1992BD9CB00}"/>
          </ac:picMkLst>
        </pc:picChg>
        <pc:picChg chg="add del mod">
          <ac:chgData name="Andy Petherbridge" userId="69119507-4700-4ee6-827f-8c50a93140e8" providerId="ADAL" clId="{800401EF-7E15-4660-B766-EFECBC0CA7FC}" dt="2023-08-02T13:39:05.848" v="10695"/>
          <ac:picMkLst>
            <pc:docMk/>
            <pc:sldMk cId="844030699" sldId="2145707292"/>
            <ac:picMk id="6" creationId="{A06F4F55-348E-8CF7-BB29-6ADB69332461}"/>
          </ac:picMkLst>
        </pc:picChg>
        <pc:picChg chg="add del mod">
          <ac:chgData name="Andy Petherbridge" userId="69119507-4700-4ee6-827f-8c50a93140e8" providerId="ADAL" clId="{800401EF-7E15-4660-B766-EFECBC0CA7FC}" dt="2023-08-02T13:39:14.813" v="10697"/>
          <ac:picMkLst>
            <pc:docMk/>
            <pc:sldMk cId="844030699" sldId="2145707292"/>
            <ac:picMk id="7" creationId="{6B22424A-C6F6-AD5B-AC8B-AA58AFBE6CBF}"/>
          </ac:picMkLst>
        </pc:picChg>
        <pc:picChg chg="add del mod">
          <ac:chgData name="Andy Petherbridge" userId="69119507-4700-4ee6-827f-8c50a93140e8" providerId="ADAL" clId="{800401EF-7E15-4660-B766-EFECBC0CA7FC}" dt="2023-08-01T12:14:27.352" v="8131"/>
          <ac:picMkLst>
            <pc:docMk/>
            <pc:sldMk cId="844030699" sldId="2145707292"/>
            <ac:picMk id="9" creationId="{98EA9EE5-04E9-C885-32FB-BEA4F038A620}"/>
          </ac:picMkLst>
        </pc:picChg>
        <pc:picChg chg="add del mod ord">
          <ac:chgData name="Andy Petherbridge" userId="69119507-4700-4ee6-827f-8c50a93140e8" providerId="ADAL" clId="{800401EF-7E15-4660-B766-EFECBC0CA7FC}" dt="2023-08-02T13:39:24.232" v="10698"/>
          <ac:picMkLst>
            <pc:docMk/>
            <pc:sldMk cId="844030699" sldId="2145707292"/>
            <ac:picMk id="11" creationId="{F95F6833-8BD4-6304-5894-AAFE3C23C870}"/>
          </ac:picMkLst>
        </pc:picChg>
        <pc:picChg chg="add del mod">
          <ac:chgData name="Andy Petherbridge" userId="69119507-4700-4ee6-827f-8c50a93140e8" providerId="ADAL" clId="{800401EF-7E15-4660-B766-EFECBC0CA7FC}" dt="2023-08-02T13:39:26.699" v="10700"/>
          <ac:picMkLst>
            <pc:docMk/>
            <pc:sldMk cId="844030699" sldId="2145707292"/>
            <ac:picMk id="12" creationId="{E7EEAA08-05DC-F27B-05D6-395927E09B7A}"/>
          </ac:picMkLst>
        </pc:picChg>
        <pc:picChg chg="add del mod ord">
          <ac:chgData name="Andy Petherbridge" userId="69119507-4700-4ee6-827f-8c50a93140e8" providerId="ADAL" clId="{800401EF-7E15-4660-B766-EFECBC0CA7FC}" dt="2023-08-02T13:40:30.722" v="10701"/>
          <ac:picMkLst>
            <pc:docMk/>
            <pc:sldMk cId="844030699" sldId="2145707292"/>
            <ac:picMk id="15" creationId="{2379CC7A-C337-B8C4-2C6D-6CCCE45AC584}"/>
          </ac:picMkLst>
        </pc:picChg>
        <pc:picChg chg="add del mod">
          <ac:chgData name="Andy Petherbridge" userId="69119507-4700-4ee6-827f-8c50a93140e8" providerId="ADAL" clId="{800401EF-7E15-4660-B766-EFECBC0CA7FC}" dt="2023-08-02T13:40:40.863" v="10703"/>
          <ac:picMkLst>
            <pc:docMk/>
            <pc:sldMk cId="844030699" sldId="2145707292"/>
            <ac:picMk id="16" creationId="{FDE83865-F1DC-5E84-7D5E-6226BB61B9AA}"/>
          </ac:picMkLst>
        </pc:picChg>
        <pc:picChg chg="add del mod">
          <ac:chgData name="Andy Petherbridge" userId="69119507-4700-4ee6-827f-8c50a93140e8" providerId="ADAL" clId="{800401EF-7E15-4660-B766-EFECBC0CA7FC}" dt="2023-08-01T12:15:49.836" v="8134"/>
          <ac:picMkLst>
            <pc:docMk/>
            <pc:sldMk cId="844030699" sldId="2145707292"/>
            <ac:picMk id="17" creationId="{505BAD59-94E8-412C-09D3-3FC7890D2D30}"/>
          </ac:picMkLst>
        </pc:picChg>
        <pc:picChg chg="add del mod ord">
          <ac:chgData name="Andy Petherbridge" userId="69119507-4700-4ee6-827f-8c50a93140e8" providerId="ADAL" clId="{800401EF-7E15-4660-B766-EFECBC0CA7FC}" dt="2023-08-02T13:42:22.984" v="10704"/>
          <ac:picMkLst>
            <pc:docMk/>
            <pc:sldMk cId="844030699" sldId="2145707292"/>
            <ac:picMk id="19" creationId="{D543CB03-EFD9-CE92-FE9A-B62299B19956}"/>
          </ac:picMkLst>
        </pc:picChg>
        <pc:picChg chg="add del mod ord">
          <ac:chgData name="Andy Petherbridge" userId="69119507-4700-4ee6-827f-8c50a93140e8" providerId="ADAL" clId="{800401EF-7E15-4660-B766-EFECBC0CA7FC}" dt="2023-08-01T12:15:58.035" v="8135"/>
          <ac:picMkLst>
            <pc:docMk/>
            <pc:sldMk cId="844030699" sldId="2145707292"/>
            <ac:picMk id="20" creationId="{519B7D65-6DBC-1CBB-E867-73B26613701D}"/>
          </ac:picMkLst>
        </pc:picChg>
        <pc:picChg chg="add del mod">
          <ac:chgData name="Andy Petherbridge" userId="69119507-4700-4ee6-827f-8c50a93140e8" providerId="ADAL" clId="{800401EF-7E15-4660-B766-EFECBC0CA7FC}" dt="2023-08-02T15:53:13.894" v="11056"/>
          <ac:picMkLst>
            <pc:docMk/>
            <pc:sldMk cId="844030699" sldId="2145707292"/>
            <ac:picMk id="20" creationId="{CC81644C-2CE1-37F4-124C-5886C67B9DA4}"/>
          </ac:picMkLst>
        </pc:picChg>
        <pc:picChg chg="add del mod ord">
          <ac:chgData name="Andy Petherbridge" userId="69119507-4700-4ee6-827f-8c50a93140e8" providerId="ADAL" clId="{800401EF-7E15-4660-B766-EFECBC0CA7FC}" dt="2023-08-02T15:54:56.901" v="11057"/>
          <ac:picMkLst>
            <pc:docMk/>
            <pc:sldMk cId="844030699" sldId="2145707292"/>
            <ac:picMk id="24" creationId="{C6F766F5-0D1A-BEC9-5648-DF04F28D8825}"/>
          </ac:picMkLst>
        </pc:picChg>
        <pc:picChg chg="add mod">
          <ac:chgData name="Andy Petherbridge" userId="69119507-4700-4ee6-827f-8c50a93140e8" providerId="ADAL" clId="{800401EF-7E15-4660-B766-EFECBC0CA7FC}" dt="2023-08-02T15:54:56.901" v="11057"/>
          <ac:picMkLst>
            <pc:docMk/>
            <pc:sldMk cId="844030699" sldId="2145707292"/>
            <ac:picMk id="25" creationId="{6A019A31-7C13-7006-0CE8-C16D09D0E81D}"/>
          </ac:picMkLst>
        </pc:picChg>
        <pc:picChg chg="add del mod">
          <ac:chgData name="Andy Petherbridge" userId="69119507-4700-4ee6-827f-8c50a93140e8" providerId="ADAL" clId="{800401EF-7E15-4660-B766-EFECBC0CA7FC}" dt="2023-08-01T12:18:47.810" v="8138"/>
          <ac:picMkLst>
            <pc:docMk/>
            <pc:sldMk cId="844030699" sldId="2145707292"/>
            <ac:picMk id="26" creationId="{890269AE-5D31-BD2A-1717-5E7D9CFDB635}"/>
          </ac:picMkLst>
        </pc:picChg>
        <pc:picChg chg="add del mod">
          <ac:chgData name="Andy Petherbridge" userId="69119507-4700-4ee6-827f-8c50a93140e8" providerId="ADAL" clId="{800401EF-7E15-4660-B766-EFECBC0CA7FC}" dt="2023-08-01T14:34:28.621" v="10662" actId="478"/>
          <ac:picMkLst>
            <pc:docMk/>
            <pc:sldMk cId="844030699" sldId="2145707292"/>
            <ac:picMk id="27" creationId="{975AA827-7FEB-FEA2-7709-8850264CC2B7}"/>
          </ac:picMkLst>
        </pc:picChg>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pChg chg="mod ord modVis">
          <ac:chgData name="Andy Petherbridge" userId="69119507-4700-4ee6-827f-8c50a93140e8" providerId="ADAL" clId="{800401EF-7E15-4660-B766-EFECBC0CA7FC}" dt="2023-07-25T16:43:01.928" v="1310" actId="6264"/>
          <ac:spMkLst>
            <pc:docMk/>
            <pc:sldMk cId="569237285" sldId="2145707293"/>
            <ac:spMk id="2" creationId="{864E8B8B-F816-C013-276D-C7510CC4A964}"/>
          </ac:spMkLst>
        </pc:spChg>
        <pc:spChg chg="mod ord modVis">
          <ac:chgData name="Andy Petherbridge" userId="69119507-4700-4ee6-827f-8c50a93140e8" providerId="ADAL" clId="{800401EF-7E15-4660-B766-EFECBC0CA7FC}" dt="2023-07-26T11:59:22.051" v="2907" actId="20577"/>
          <ac:spMkLst>
            <pc:docMk/>
            <pc:sldMk cId="569237285" sldId="2145707293"/>
            <ac:spMk id="3" creationId="{C71E1EB7-AC87-73E2-9262-B0F1C66C257B}"/>
          </ac:spMkLst>
        </pc:spChg>
        <pc:spChg chg="mod ord modVis">
          <ac:chgData name="Andy Petherbridge" userId="69119507-4700-4ee6-827f-8c50a93140e8" providerId="ADAL" clId="{800401EF-7E15-4660-B766-EFECBC0CA7FC}" dt="2023-07-25T16:43:01.928" v="1310" actId="6264"/>
          <ac:spMkLst>
            <pc:docMk/>
            <pc:sldMk cId="569237285" sldId="2145707293"/>
            <ac:spMk id="10" creationId="{25CFEFDF-BD4F-7DAD-54B2-D69D16446CED}"/>
          </ac:spMkLst>
        </pc:spChg>
        <pc:spChg chg="mod ord modVis">
          <ac:chgData name="Andy Petherbridge" userId="69119507-4700-4ee6-827f-8c50a93140e8" providerId="ADAL" clId="{800401EF-7E15-4660-B766-EFECBC0CA7FC}" dt="2023-07-25T16:43:01.928" v="1310" actId="6264"/>
          <ac:spMkLst>
            <pc:docMk/>
            <pc:sldMk cId="569237285" sldId="2145707293"/>
            <ac:spMk id="18" creationId="{8F66A23B-AFE4-6A7D-A313-C5C9A94D9D6A}"/>
          </ac:spMkLst>
        </pc:spChg>
        <pc:spChg chg="mod ord modVis">
          <ac:chgData name="Andy Petherbridge" userId="69119507-4700-4ee6-827f-8c50a93140e8" providerId="ADAL" clId="{800401EF-7E15-4660-B766-EFECBC0CA7FC}" dt="2023-07-25T16:43:01.928" v="1310" actId="6264"/>
          <ac:spMkLst>
            <pc:docMk/>
            <pc:sldMk cId="569237285" sldId="2145707293"/>
            <ac:spMk id="19" creationId="{1E529137-D698-2282-CFE5-33ABD68C6F37}"/>
          </ac:spMkLst>
        </pc:spChg>
        <pc:spChg chg="mod ord modVis">
          <ac:chgData name="Andy Petherbridge" userId="69119507-4700-4ee6-827f-8c50a93140e8" providerId="ADAL" clId="{800401EF-7E15-4660-B766-EFECBC0CA7FC}" dt="2023-07-25T16:43:01.928" v="1310" actId="6264"/>
          <ac:spMkLst>
            <pc:docMk/>
            <pc:sldMk cId="569237285" sldId="2145707293"/>
            <ac:spMk id="23" creationId="{3C6DE03C-4B03-E2C5-6016-60751F548FF3}"/>
          </ac:spMkLst>
        </pc:spChg>
        <pc:spChg chg="mod ord modVis">
          <ac:chgData name="Andy Petherbridge" userId="69119507-4700-4ee6-827f-8c50a93140e8" providerId="ADAL" clId="{800401EF-7E15-4660-B766-EFECBC0CA7FC}" dt="2023-07-25T16:43:01.928" v="1310" actId="6264"/>
          <ac:spMkLst>
            <pc:docMk/>
            <pc:sldMk cId="569237285" sldId="2145707293"/>
            <ac:spMk id="24" creationId="{A69515AA-76F1-A9CF-2D8D-CFC936E51798}"/>
          </ac:spMkLst>
        </pc:spChg>
        <pc:spChg chg="add del mod">
          <ac:chgData name="Andy Petherbridge" userId="69119507-4700-4ee6-827f-8c50a93140e8" providerId="ADAL" clId="{800401EF-7E15-4660-B766-EFECBC0CA7FC}" dt="2023-07-25T16:43:01.928" v="1310" actId="6264"/>
          <ac:spMkLst>
            <pc:docMk/>
            <pc:sldMk cId="569237285" sldId="2145707293"/>
            <ac:spMk id="28" creationId="{92B7BF6A-AA41-0EEC-805D-DEFE3E127D97}"/>
          </ac:spMkLst>
        </pc:spChg>
        <pc:spChg chg="add del mod">
          <ac:chgData name="Andy Petherbridge" userId="69119507-4700-4ee6-827f-8c50a93140e8" providerId="ADAL" clId="{800401EF-7E15-4660-B766-EFECBC0CA7FC}" dt="2023-07-25T16:43:01.928" v="1310" actId="6264"/>
          <ac:spMkLst>
            <pc:docMk/>
            <pc:sldMk cId="569237285" sldId="2145707293"/>
            <ac:spMk id="29" creationId="{2C0DDCB3-32AA-AE19-CC29-EB4856A32866}"/>
          </ac:spMkLst>
        </pc:spChg>
        <pc:spChg chg="add del mod">
          <ac:chgData name="Andy Petherbridge" userId="69119507-4700-4ee6-827f-8c50a93140e8" providerId="ADAL" clId="{800401EF-7E15-4660-B766-EFECBC0CA7FC}" dt="2023-07-25T16:43:01.928" v="1310" actId="6264"/>
          <ac:spMkLst>
            <pc:docMk/>
            <pc:sldMk cId="569237285" sldId="2145707293"/>
            <ac:spMk id="30" creationId="{49F0AABA-7126-55E4-4F47-D5EFE8B60FA6}"/>
          </ac:spMkLst>
        </pc:spChg>
        <pc:spChg chg="add del mod">
          <ac:chgData name="Andy Petherbridge" userId="69119507-4700-4ee6-827f-8c50a93140e8" providerId="ADAL" clId="{800401EF-7E15-4660-B766-EFECBC0CA7FC}" dt="2023-07-25T16:43:01.928" v="1310" actId="6264"/>
          <ac:spMkLst>
            <pc:docMk/>
            <pc:sldMk cId="569237285" sldId="2145707293"/>
            <ac:spMk id="31" creationId="{B349DC78-9DFC-D602-C16A-889990F64AD6}"/>
          </ac:spMkLst>
        </pc:spChg>
        <pc:spChg chg="add del mod">
          <ac:chgData name="Andy Petherbridge" userId="69119507-4700-4ee6-827f-8c50a93140e8" providerId="ADAL" clId="{800401EF-7E15-4660-B766-EFECBC0CA7FC}" dt="2023-07-25T16:43:01.928" v="1310" actId="6264"/>
          <ac:spMkLst>
            <pc:docMk/>
            <pc:sldMk cId="569237285" sldId="2145707293"/>
            <ac:spMk id="32" creationId="{1B235044-2AA3-50A3-FA4E-32628EEC331F}"/>
          </ac:spMkLst>
        </pc:spChg>
        <pc:spChg chg="add del mod">
          <ac:chgData name="Andy Petherbridge" userId="69119507-4700-4ee6-827f-8c50a93140e8" providerId="ADAL" clId="{800401EF-7E15-4660-B766-EFECBC0CA7FC}" dt="2023-07-25T16:43:01.928" v="1310" actId="6264"/>
          <ac:spMkLst>
            <pc:docMk/>
            <pc:sldMk cId="569237285" sldId="2145707293"/>
            <ac:spMk id="33" creationId="{91E8CB55-EE99-3532-7F38-48E2EC578349}"/>
          </ac:spMkLst>
        </pc:spChg>
        <pc:spChg chg="add del mod">
          <ac:chgData name="Andy Petherbridge" userId="69119507-4700-4ee6-827f-8c50a93140e8" providerId="ADAL" clId="{800401EF-7E15-4660-B766-EFECBC0CA7FC}" dt="2023-07-25T16:43:01.928" v="1310" actId="6264"/>
          <ac:spMkLst>
            <pc:docMk/>
            <pc:sldMk cId="569237285" sldId="2145707293"/>
            <ac:spMk id="34" creationId="{67A90404-DAA1-BFF8-0D31-52A7C49C264E}"/>
          </ac:spMkLst>
        </pc:spChg>
        <pc:picChg chg="add del mod">
          <ac:chgData name="Andy Petherbridge" userId="69119507-4700-4ee6-827f-8c50a93140e8" providerId="ADAL" clId="{800401EF-7E15-4660-B766-EFECBC0CA7FC}" dt="2023-07-26T10:57:48.733" v="1627" actId="478"/>
          <ac:picMkLst>
            <pc:docMk/>
            <pc:sldMk cId="569237285" sldId="2145707293"/>
            <ac:picMk id="4" creationId="{B3D3B37D-4F31-A936-A7FE-4AF947898089}"/>
          </ac:picMkLst>
        </pc:picChg>
        <pc:picChg chg="add del mod ord">
          <ac:chgData name="Andy Petherbridge" userId="69119507-4700-4ee6-827f-8c50a93140e8" providerId="ADAL" clId="{800401EF-7E15-4660-B766-EFECBC0CA7FC}" dt="2023-08-02T13:45:05.330" v="10707"/>
          <ac:picMkLst>
            <pc:docMk/>
            <pc:sldMk cId="569237285" sldId="2145707293"/>
            <ac:picMk id="5" creationId="{2AE30FDF-CFCD-6CF1-F0AA-836ABC06D01B}"/>
          </ac:picMkLst>
        </pc:picChg>
        <pc:picChg chg="add del mod">
          <ac:chgData name="Andy Petherbridge" userId="69119507-4700-4ee6-827f-8c50a93140e8" providerId="ADAL" clId="{800401EF-7E15-4660-B766-EFECBC0CA7FC}" dt="2023-08-02T13:42:42.236" v="10706"/>
          <ac:picMkLst>
            <pc:docMk/>
            <pc:sldMk cId="569237285" sldId="2145707293"/>
            <ac:picMk id="6" creationId="{FFCD024D-2DF6-00E3-9C05-36E0DC4AC1B9}"/>
          </ac:picMkLst>
        </pc:picChg>
        <pc:picChg chg="add del mod">
          <ac:chgData name="Andy Petherbridge" userId="69119507-4700-4ee6-827f-8c50a93140e8" providerId="ADAL" clId="{800401EF-7E15-4660-B766-EFECBC0CA7FC}" dt="2023-08-02T15:55:26.861" v="11058"/>
          <ac:picMkLst>
            <pc:docMk/>
            <pc:sldMk cId="569237285" sldId="2145707293"/>
            <ac:picMk id="7" creationId="{7EB88878-4B42-81A4-6EEE-06B724CB7979}"/>
          </ac:picMkLst>
        </pc:picChg>
        <pc:picChg chg="add mod">
          <ac:chgData name="Andy Petherbridge" userId="69119507-4700-4ee6-827f-8c50a93140e8" providerId="ADAL" clId="{800401EF-7E15-4660-B766-EFECBC0CA7FC}" dt="2023-08-02T15:58:26.054" v="11060"/>
          <ac:picMkLst>
            <pc:docMk/>
            <pc:sldMk cId="569237285" sldId="2145707293"/>
            <ac:picMk id="13" creationId="{52AC4677-4CA2-E899-7FC4-4BEABA2FDAD8}"/>
          </ac:picMkLst>
        </pc:picChg>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pChg chg="mod ord">
          <ac:chgData name="Andy Petherbridge" userId="69119507-4700-4ee6-827f-8c50a93140e8" providerId="ADAL" clId="{800401EF-7E15-4660-B766-EFECBC0CA7FC}" dt="2023-07-25T16:56:50.477" v="1415" actId="13244"/>
          <ac:spMkLst>
            <pc:docMk/>
            <pc:sldMk cId="327160114" sldId="2145707295"/>
            <ac:spMk id="2" creationId="{2EDF155E-D479-ACDA-D051-C5E2F2C692FE}"/>
          </ac:spMkLst>
        </pc:spChg>
        <pc:spChg chg="mod ord">
          <ac:chgData name="Andy Petherbridge" userId="69119507-4700-4ee6-827f-8c50a93140e8" providerId="ADAL" clId="{800401EF-7E15-4660-B766-EFECBC0CA7FC}" dt="2023-08-01T08:35:24.906" v="4349" actId="27636"/>
          <ac:spMkLst>
            <pc:docMk/>
            <pc:sldMk cId="327160114" sldId="2145707295"/>
            <ac:spMk id="3" creationId="{70F9D89B-A3CC-BF79-6B7F-699AA5EFC515}"/>
          </ac:spMkLst>
        </pc:spChg>
        <pc:spChg chg="mod ord">
          <ac:chgData name="Andy Petherbridge" userId="69119507-4700-4ee6-827f-8c50a93140e8" providerId="ADAL" clId="{800401EF-7E15-4660-B766-EFECBC0CA7FC}" dt="2023-07-25T16:56:51.755" v="1416" actId="13244"/>
          <ac:spMkLst>
            <pc:docMk/>
            <pc:sldMk cId="327160114" sldId="2145707295"/>
            <ac:spMk id="4" creationId="{DF7149D2-9CFA-1FB0-A88E-BB821A690E77}"/>
          </ac:spMkLst>
        </pc:spChg>
        <pc:spChg chg="add del mod">
          <ac:chgData name="Andy Petherbridge" userId="69119507-4700-4ee6-827f-8c50a93140e8" providerId="ADAL" clId="{800401EF-7E15-4660-B766-EFECBC0CA7FC}" dt="2023-07-25T16:55:40.650" v="1413" actId="6264"/>
          <ac:spMkLst>
            <pc:docMk/>
            <pc:sldMk cId="327160114" sldId="2145707295"/>
            <ac:spMk id="5" creationId="{73920872-5B3B-5255-4B7F-DA286FE123C0}"/>
          </ac:spMkLst>
        </pc:spChg>
        <pc:spChg chg="add del mod">
          <ac:chgData name="Andy Petherbridge" userId="69119507-4700-4ee6-827f-8c50a93140e8" providerId="ADAL" clId="{800401EF-7E15-4660-B766-EFECBC0CA7FC}" dt="2023-07-25T16:55:40.650" v="1413" actId="6264"/>
          <ac:spMkLst>
            <pc:docMk/>
            <pc:sldMk cId="327160114" sldId="2145707295"/>
            <ac:spMk id="6" creationId="{5A2E056D-E074-3E05-F24E-1EBDF3ADA5B5}"/>
          </ac:spMkLst>
        </pc:spChg>
        <pc:spChg chg="add del mod">
          <ac:chgData name="Andy Petherbridge" userId="69119507-4700-4ee6-827f-8c50a93140e8" providerId="ADAL" clId="{800401EF-7E15-4660-B766-EFECBC0CA7FC}" dt="2023-07-25T16:55:40.650" v="1413" actId="6264"/>
          <ac:spMkLst>
            <pc:docMk/>
            <pc:sldMk cId="327160114" sldId="2145707295"/>
            <ac:spMk id="7" creationId="{4FBA900F-84C5-D4EF-F455-5752970F7113}"/>
          </ac:spMkLst>
        </pc:spChg>
        <pc:picChg chg="add del mod">
          <ac:chgData name="Andy Petherbridge" userId="69119507-4700-4ee6-827f-8c50a93140e8" providerId="ADAL" clId="{800401EF-7E15-4660-B766-EFECBC0CA7FC}" dt="2023-07-26T10:57:52.573" v="1628" actId="478"/>
          <ac:picMkLst>
            <pc:docMk/>
            <pc:sldMk cId="327160114" sldId="2145707295"/>
            <ac:picMk id="5" creationId="{581264D6-B070-FFF0-50EC-9A41BC30061F}"/>
          </ac:picMkLst>
        </pc:picChg>
        <pc:picChg chg="add del mod ord">
          <ac:chgData name="Andy Petherbridge" userId="69119507-4700-4ee6-827f-8c50a93140e8" providerId="ADAL" clId="{800401EF-7E15-4660-B766-EFECBC0CA7FC}" dt="2023-08-02T13:46:53.385" v="10710"/>
          <ac:picMkLst>
            <pc:docMk/>
            <pc:sldMk cId="327160114" sldId="2145707295"/>
            <ac:picMk id="6" creationId="{3009F57E-CFE9-6E09-94BE-DE456EAD634F}"/>
          </ac:picMkLst>
        </pc:picChg>
        <pc:picChg chg="add del mod">
          <ac:chgData name="Andy Petherbridge" userId="69119507-4700-4ee6-827f-8c50a93140e8" providerId="ADAL" clId="{800401EF-7E15-4660-B766-EFECBC0CA7FC}" dt="2023-08-01T12:21:44.971" v="8141"/>
          <ac:picMkLst>
            <pc:docMk/>
            <pc:sldMk cId="327160114" sldId="2145707295"/>
            <ac:picMk id="6" creationId="{67F257A0-3BFC-495F-074F-36806EE46A32}"/>
          </ac:picMkLst>
        </pc:picChg>
        <pc:picChg chg="add del mod">
          <ac:chgData name="Andy Petherbridge" userId="69119507-4700-4ee6-827f-8c50a93140e8" providerId="ADAL" clId="{800401EF-7E15-4660-B766-EFECBC0CA7FC}" dt="2023-08-02T13:48:24.479" v="10953"/>
          <ac:picMkLst>
            <pc:docMk/>
            <pc:sldMk cId="327160114" sldId="2145707295"/>
            <ac:picMk id="7" creationId="{892AD0C5-EA09-1629-CC5F-7CAA5A10BE53}"/>
          </ac:picMkLst>
        </pc:picChg>
        <pc:picChg chg="add del mod ord">
          <ac:chgData name="Andy Petherbridge" userId="69119507-4700-4ee6-827f-8c50a93140e8" providerId="ADAL" clId="{800401EF-7E15-4660-B766-EFECBC0CA7FC}" dt="2023-08-01T12:22:07.966" v="8142"/>
          <ac:picMkLst>
            <pc:docMk/>
            <pc:sldMk cId="327160114" sldId="2145707295"/>
            <ac:picMk id="9" creationId="{73378419-80EC-6BD5-115F-9ECF368FB3AC}"/>
          </ac:picMkLst>
        </pc:picChg>
        <pc:picChg chg="add del mod">
          <ac:chgData name="Andy Petherbridge" userId="69119507-4700-4ee6-827f-8c50a93140e8" providerId="ADAL" clId="{800401EF-7E15-4660-B766-EFECBC0CA7FC}" dt="2023-08-01T12:22:14.406" v="8144"/>
          <ac:picMkLst>
            <pc:docMk/>
            <pc:sldMk cId="327160114" sldId="2145707295"/>
            <ac:picMk id="10" creationId="{660A7634-C8EB-7853-EF02-B35385471C98}"/>
          </ac:picMkLst>
        </pc:picChg>
        <pc:picChg chg="add del mod ord">
          <ac:chgData name="Andy Petherbridge" userId="69119507-4700-4ee6-827f-8c50a93140e8" providerId="ADAL" clId="{800401EF-7E15-4660-B766-EFECBC0CA7FC}" dt="2023-08-02T13:49:01.465" v="10954"/>
          <ac:picMkLst>
            <pc:docMk/>
            <pc:sldMk cId="327160114" sldId="2145707295"/>
            <ac:picMk id="11" creationId="{A9F3983F-C07E-A457-F465-13A9288DA97C}"/>
          </ac:picMkLst>
        </pc:picChg>
        <pc:picChg chg="add del mod">
          <ac:chgData name="Andy Petherbridge" userId="69119507-4700-4ee6-827f-8c50a93140e8" providerId="ADAL" clId="{800401EF-7E15-4660-B766-EFECBC0CA7FC}" dt="2023-08-02T13:49:03.132" v="10956"/>
          <ac:picMkLst>
            <pc:docMk/>
            <pc:sldMk cId="327160114" sldId="2145707295"/>
            <ac:picMk id="12" creationId="{19EC9FAB-83C2-9655-D138-428AF9C92F0B}"/>
          </ac:picMkLst>
        </pc:picChg>
        <pc:picChg chg="add del mod ord">
          <ac:chgData name="Andy Petherbridge" userId="69119507-4700-4ee6-827f-8c50a93140e8" providerId="ADAL" clId="{800401EF-7E15-4660-B766-EFECBC0CA7FC}" dt="2023-08-01T12:24:00.554" v="8145"/>
          <ac:picMkLst>
            <pc:docMk/>
            <pc:sldMk cId="327160114" sldId="2145707295"/>
            <ac:picMk id="13" creationId="{B66A424B-8069-0C5D-623C-356BC3D6A079}"/>
          </ac:picMkLst>
        </pc:picChg>
        <pc:picChg chg="add del mod">
          <ac:chgData name="Andy Petherbridge" userId="69119507-4700-4ee6-827f-8c50a93140e8" providerId="ADAL" clId="{800401EF-7E15-4660-B766-EFECBC0CA7FC}" dt="2023-08-01T12:24:15.612" v="8147"/>
          <ac:picMkLst>
            <pc:docMk/>
            <pc:sldMk cId="327160114" sldId="2145707295"/>
            <ac:picMk id="14" creationId="{E6D1D782-9F14-80E9-A83D-CE659CA307EB}"/>
          </ac:picMkLst>
        </pc:picChg>
        <pc:picChg chg="add del mod ord">
          <ac:chgData name="Andy Petherbridge" userId="69119507-4700-4ee6-827f-8c50a93140e8" providerId="ADAL" clId="{800401EF-7E15-4660-B766-EFECBC0CA7FC}" dt="2023-08-02T13:51:18.981" v="10957"/>
          <ac:picMkLst>
            <pc:docMk/>
            <pc:sldMk cId="327160114" sldId="2145707295"/>
            <ac:picMk id="15" creationId="{A79074DB-5539-7412-F6D4-826AA452E1D5}"/>
          </ac:picMkLst>
        </pc:picChg>
        <pc:picChg chg="add mod">
          <ac:chgData name="Andy Petherbridge" userId="69119507-4700-4ee6-827f-8c50a93140e8" providerId="ADAL" clId="{800401EF-7E15-4660-B766-EFECBC0CA7FC}" dt="2023-08-02T13:51:18.981" v="10957"/>
          <ac:picMkLst>
            <pc:docMk/>
            <pc:sldMk cId="327160114" sldId="2145707295"/>
            <ac:picMk id="16" creationId="{701EB32D-E973-1CC7-CA5E-DF9FA51DB628}"/>
          </ac:picMkLst>
        </pc:picChg>
        <pc:picChg chg="add del mod ord">
          <ac:chgData name="Andy Petherbridge" userId="69119507-4700-4ee6-827f-8c50a93140e8" providerId="ADAL" clId="{800401EF-7E15-4660-B766-EFECBC0CA7FC}" dt="2023-08-01T12:26:32.247" v="8148"/>
          <ac:picMkLst>
            <pc:docMk/>
            <pc:sldMk cId="327160114" sldId="2145707295"/>
            <ac:picMk id="17" creationId="{92C1EBED-81A1-2C3A-9384-F053293B4F95}"/>
          </ac:picMkLst>
        </pc:picChg>
        <pc:picChg chg="add del mod">
          <ac:chgData name="Andy Petherbridge" userId="69119507-4700-4ee6-827f-8c50a93140e8" providerId="ADAL" clId="{800401EF-7E15-4660-B766-EFECBC0CA7FC}" dt="2023-08-02T13:45:14.471" v="10709"/>
          <ac:picMkLst>
            <pc:docMk/>
            <pc:sldMk cId="327160114" sldId="2145707295"/>
            <ac:picMk id="18" creationId="{01F20478-262D-DFB2-B5EC-4A32C8A6566E}"/>
          </ac:picMkLst>
        </pc:picChg>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pChg chg="mod ord modVis">
          <ac:chgData name="Andy Petherbridge" userId="69119507-4700-4ee6-827f-8c50a93140e8" providerId="ADAL" clId="{800401EF-7E15-4660-B766-EFECBC0CA7FC}" dt="2023-07-26T10:37:09.856" v="1582" actId="13244"/>
          <ac:spMkLst>
            <pc:docMk/>
            <pc:sldMk cId="394845357" sldId="2145707296"/>
            <ac:spMk id="2" creationId="{E65B90D4-7BC3-50D2-EF34-5B0FCC2C72C9}"/>
          </ac:spMkLst>
        </pc:spChg>
        <pc:spChg chg="mod">
          <ac:chgData name="Andy Petherbridge" userId="69119507-4700-4ee6-827f-8c50a93140e8" providerId="ADAL" clId="{800401EF-7E15-4660-B766-EFECBC0CA7FC}" dt="2023-07-26T10:40:58.010" v="1610" actId="13244"/>
          <ac:spMkLst>
            <pc:docMk/>
            <pc:sldMk cId="394845357" sldId="2145707296"/>
            <ac:spMk id="9" creationId="{07B280EB-060F-463C-7D54-F179F5326331}"/>
          </ac:spMkLst>
        </pc:spChg>
        <pc:spChg chg="mod">
          <ac:chgData name="Andy Petherbridge" userId="69119507-4700-4ee6-827f-8c50a93140e8" providerId="ADAL" clId="{800401EF-7E15-4660-B766-EFECBC0CA7FC}" dt="2023-07-26T10:37:35.075" v="1589" actId="13244"/>
          <ac:spMkLst>
            <pc:docMk/>
            <pc:sldMk cId="394845357" sldId="2145707296"/>
            <ac:spMk id="10" creationId="{2526BBA9-5B43-2BD6-D1D8-FCF737A62207}"/>
          </ac:spMkLst>
        </pc:spChg>
        <pc:spChg chg="mod ord">
          <ac:chgData name="Andy Petherbridge" userId="69119507-4700-4ee6-827f-8c50a93140e8" providerId="ADAL" clId="{800401EF-7E15-4660-B766-EFECBC0CA7FC}" dt="2023-07-26T10:48:46.458" v="1616" actId="20577"/>
          <ac:spMkLst>
            <pc:docMk/>
            <pc:sldMk cId="394845357" sldId="2145707296"/>
            <ac:spMk id="11" creationId="{ADCEDB55-92D0-54F2-5816-F72D2B1161BC}"/>
          </ac:spMkLst>
        </pc:spChg>
        <pc:spChg chg="mod ord modVis">
          <ac:chgData name="Andy Petherbridge" userId="69119507-4700-4ee6-827f-8c50a93140e8" providerId="ADAL" clId="{800401EF-7E15-4660-B766-EFECBC0CA7FC}" dt="2023-07-26T10:38:52.450" v="1596" actId="13244"/>
          <ac:spMkLst>
            <pc:docMk/>
            <pc:sldMk cId="394845357" sldId="2145707296"/>
            <ac:spMk id="12" creationId="{168B807D-EF0D-BD08-3611-5E6EFD6E8B35}"/>
          </ac:spMkLst>
        </pc:spChg>
        <pc:spChg chg="mod ord modVis">
          <ac:chgData name="Andy Petherbridge" userId="69119507-4700-4ee6-827f-8c50a93140e8" providerId="ADAL" clId="{800401EF-7E15-4660-B766-EFECBC0CA7FC}" dt="2023-07-26T10:38:59.867" v="1597" actId="13244"/>
          <ac:spMkLst>
            <pc:docMk/>
            <pc:sldMk cId="394845357" sldId="2145707296"/>
            <ac:spMk id="15" creationId="{9C0C59C8-D823-8643-42FF-4DE69CFBC3B6}"/>
          </ac:spMkLst>
        </pc:spChg>
        <pc:spChg chg="mod">
          <ac:chgData name="Andy Petherbridge" userId="69119507-4700-4ee6-827f-8c50a93140e8" providerId="ADAL" clId="{800401EF-7E15-4660-B766-EFECBC0CA7FC}" dt="2023-07-26T10:40:04.804" v="1605" actId="13244"/>
          <ac:spMkLst>
            <pc:docMk/>
            <pc:sldMk cId="394845357" sldId="2145707296"/>
            <ac:spMk id="16" creationId="{824A0969-5233-E5F2-B232-DAAD61E512F3}"/>
          </ac:spMkLst>
        </pc:spChg>
        <pc:spChg chg="mod ord modVis">
          <ac:chgData name="Andy Petherbridge" userId="69119507-4700-4ee6-827f-8c50a93140e8" providerId="ADAL" clId="{800401EF-7E15-4660-B766-EFECBC0CA7FC}" dt="2023-07-26T10:39:23.204" v="1598" actId="13244"/>
          <ac:spMkLst>
            <pc:docMk/>
            <pc:sldMk cId="394845357" sldId="2145707296"/>
            <ac:spMk id="18" creationId="{555B659B-7CDF-69B8-3CCC-AD178CDF6B6C}"/>
          </ac:spMkLst>
        </pc:spChg>
        <pc:spChg chg="mod">
          <ac:chgData name="Andy Petherbridge" userId="69119507-4700-4ee6-827f-8c50a93140e8" providerId="ADAL" clId="{800401EF-7E15-4660-B766-EFECBC0CA7FC}" dt="2023-07-26T10:06:29.348" v="1546" actId="962"/>
          <ac:spMkLst>
            <pc:docMk/>
            <pc:sldMk cId="394845357" sldId="2145707296"/>
            <ac:spMk id="29" creationId="{DCE61B45-EB68-C826-0236-BB9BE2BB7FEF}"/>
          </ac:spMkLst>
        </pc:spChg>
        <pc:spChg chg="mod">
          <ac:chgData name="Andy Petherbridge" userId="69119507-4700-4ee6-827f-8c50a93140e8" providerId="ADAL" clId="{800401EF-7E15-4660-B766-EFECBC0CA7FC}" dt="2023-07-26T10:07:11.340" v="1550" actId="962"/>
          <ac:spMkLst>
            <pc:docMk/>
            <pc:sldMk cId="394845357" sldId="2145707296"/>
            <ac:spMk id="35" creationId="{1113ECE2-E5AE-21AF-1537-8DFBAC9441D6}"/>
          </ac:spMkLst>
        </pc:spChg>
        <pc:spChg chg="mod">
          <ac:chgData name="Andy Petherbridge" userId="69119507-4700-4ee6-827f-8c50a93140e8" providerId="ADAL" clId="{800401EF-7E15-4660-B766-EFECBC0CA7FC}" dt="2023-07-26T10:07:00.863" v="1549" actId="962"/>
          <ac:spMkLst>
            <pc:docMk/>
            <pc:sldMk cId="394845357" sldId="2145707296"/>
            <ac:spMk id="36" creationId="{120616D0-D02B-7684-A5E9-097ED4DC3C7B}"/>
          </ac:spMkLst>
        </pc:spChg>
        <pc:spChg chg="mod">
          <ac:chgData name="Andy Petherbridge" userId="69119507-4700-4ee6-827f-8c50a93140e8" providerId="ADAL" clId="{800401EF-7E15-4660-B766-EFECBC0CA7FC}" dt="2023-07-26T10:06:42.210" v="1547" actId="962"/>
          <ac:spMkLst>
            <pc:docMk/>
            <pc:sldMk cId="394845357" sldId="2145707296"/>
            <ac:spMk id="37" creationId="{B168662A-1AEE-B9D7-D593-86A6E493FC0B}"/>
          </ac:spMkLst>
        </pc:spChg>
        <pc:spChg chg="mod">
          <ac:chgData name="Andy Petherbridge" userId="69119507-4700-4ee6-827f-8c50a93140e8" providerId="ADAL" clId="{800401EF-7E15-4660-B766-EFECBC0CA7FC}" dt="2023-07-26T10:06:50.612" v="1548" actId="962"/>
          <ac:spMkLst>
            <pc:docMk/>
            <pc:sldMk cId="394845357" sldId="2145707296"/>
            <ac:spMk id="38" creationId="{E8F1C731-D88C-D620-9C0A-0104DFC0F1BD}"/>
          </ac:spMkLst>
        </pc:spChg>
        <pc:spChg chg="mod">
          <ac:chgData name="Andy Petherbridge" userId="69119507-4700-4ee6-827f-8c50a93140e8" providerId="ADAL" clId="{800401EF-7E15-4660-B766-EFECBC0CA7FC}" dt="2023-07-26T10:06:00.302" v="1543" actId="962"/>
          <ac:spMkLst>
            <pc:docMk/>
            <pc:sldMk cId="394845357" sldId="2145707296"/>
            <ac:spMk id="39" creationId="{9EE982ED-2A3D-FEFD-C5E6-4FDED61112F5}"/>
          </ac:spMkLst>
        </pc:spChg>
        <pc:spChg chg="mod">
          <ac:chgData name="Andy Petherbridge" userId="69119507-4700-4ee6-827f-8c50a93140e8" providerId="ADAL" clId="{800401EF-7E15-4660-B766-EFECBC0CA7FC}" dt="2023-07-26T10:05:52.193" v="1542" actId="962"/>
          <ac:spMkLst>
            <pc:docMk/>
            <pc:sldMk cId="394845357" sldId="2145707296"/>
            <ac:spMk id="40" creationId="{547CD517-480B-5BD1-86CD-504C82D6D314}"/>
          </ac:spMkLst>
        </pc:spChg>
        <pc:spChg chg="mod">
          <ac:chgData name="Andy Petherbridge" userId="69119507-4700-4ee6-827f-8c50a93140e8" providerId="ADAL" clId="{800401EF-7E15-4660-B766-EFECBC0CA7FC}" dt="2023-07-26T10:06:12.523" v="1544" actId="962"/>
          <ac:spMkLst>
            <pc:docMk/>
            <pc:sldMk cId="394845357" sldId="2145707296"/>
            <ac:spMk id="43" creationId="{5A0A86F7-4984-AE35-8151-FA6296334AE7}"/>
          </ac:spMkLst>
        </pc:spChg>
        <pc:spChg chg="mod">
          <ac:chgData name="Andy Petherbridge" userId="69119507-4700-4ee6-827f-8c50a93140e8" providerId="ADAL" clId="{800401EF-7E15-4660-B766-EFECBC0CA7FC}" dt="2023-07-26T10:06:22.293" v="1545" actId="962"/>
          <ac:spMkLst>
            <pc:docMk/>
            <pc:sldMk cId="394845357" sldId="2145707296"/>
            <ac:spMk id="44" creationId="{299CC9D9-51FD-9F91-D007-FD88A8C15BB0}"/>
          </ac:spMkLst>
        </pc:spChg>
        <pc:spChg chg="mod ord topLvl modVis">
          <ac:chgData name="Andy Petherbridge" userId="69119507-4700-4ee6-827f-8c50a93140e8" providerId="ADAL" clId="{800401EF-7E15-4660-B766-EFECBC0CA7FC}" dt="2023-07-26T10:34:10.531" v="1554" actId="13244"/>
          <ac:spMkLst>
            <pc:docMk/>
            <pc:sldMk cId="394845357" sldId="2145707296"/>
            <ac:spMk id="1089" creationId="{D21E95BD-A80C-A430-335E-37FA4E03B326}"/>
          </ac:spMkLst>
        </pc:spChg>
        <pc:spChg chg="mod ord topLvl modVis">
          <ac:chgData name="Andy Petherbridge" userId="69119507-4700-4ee6-827f-8c50a93140e8" providerId="ADAL" clId="{800401EF-7E15-4660-B766-EFECBC0CA7FC}" dt="2023-07-26T10:39:32.865" v="1599" actId="13244"/>
          <ac:spMkLst>
            <pc:docMk/>
            <pc:sldMk cId="394845357" sldId="2145707296"/>
            <ac:spMk id="1108" creationId="{2DBE05EF-C736-A819-A6CD-5D6CF0103EFB}"/>
          </ac:spMkLst>
        </pc:spChg>
        <pc:spChg chg="mod ord topLvl modVis">
          <ac:chgData name="Andy Petherbridge" userId="69119507-4700-4ee6-827f-8c50a93140e8" providerId="ADAL" clId="{800401EF-7E15-4660-B766-EFECBC0CA7FC}" dt="2023-07-26T10:39:53.112" v="1604" actId="13244"/>
          <ac:spMkLst>
            <pc:docMk/>
            <pc:sldMk cId="394845357" sldId="2145707296"/>
            <ac:spMk id="1109" creationId="{C4BC4E76-16A0-65A7-6757-62C79FF9677A}"/>
          </ac:spMkLst>
        </pc:spChg>
        <pc:spChg chg="mod ord topLvl modVis">
          <ac:chgData name="Andy Petherbridge" userId="69119507-4700-4ee6-827f-8c50a93140e8" providerId="ADAL" clId="{800401EF-7E15-4660-B766-EFECBC0CA7FC}" dt="2023-07-26T10:38:26.372" v="1593" actId="13244"/>
          <ac:spMkLst>
            <pc:docMk/>
            <pc:sldMk cId="394845357" sldId="2145707296"/>
            <ac:spMk id="1129" creationId="{45C581E1-62DB-037A-6E29-E9578432A0A1}"/>
          </ac:spMkLst>
        </pc:spChg>
        <pc:spChg chg="mod ord topLvl modVis">
          <ac:chgData name="Andy Petherbridge" userId="69119507-4700-4ee6-827f-8c50a93140e8" providerId="ADAL" clId="{800401EF-7E15-4660-B766-EFECBC0CA7FC}" dt="2023-07-26T10:38:33.413" v="1594" actId="13244"/>
          <ac:spMkLst>
            <pc:docMk/>
            <pc:sldMk cId="394845357" sldId="2145707296"/>
            <ac:spMk id="1139" creationId="{D93B3EEA-00D9-5F65-4448-6F0D708C742B}"/>
          </ac:spMkLst>
        </pc:spChg>
        <pc:spChg chg="mod ord topLvl modVis">
          <ac:chgData name="Andy Petherbridge" userId="69119507-4700-4ee6-827f-8c50a93140e8" providerId="ADAL" clId="{800401EF-7E15-4660-B766-EFECBC0CA7FC}" dt="2023-07-26T10:38:36.510" v="1595" actId="13244"/>
          <ac:spMkLst>
            <pc:docMk/>
            <pc:sldMk cId="394845357" sldId="2145707296"/>
            <ac:spMk id="1140" creationId="{C7BF6C6F-2493-34C3-ADD2-C94260579B36}"/>
          </ac:spMkLst>
        </pc:spChg>
        <pc:grpChg chg="mod">
          <ac:chgData name="Andy Petherbridge" userId="69119507-4700-4ee6-827f-8c50a93140e8" providerId="ADAL" clId="{800401EF-7E15-4660-B766-EFECBC0CA7FC}" dt="2023-07-26T10:37:12.040" v="1583" actId="13244"/>
          <ac:grpSpMkLst>
            <pc:docMk/>
            <pc:sldMk cId="394845357" sldId="2145707296"/>
            <ac:grpSpMk id="28" creationId="{2A71D689-05D9-DB9B-21FE-9E0DFEE98DFD}"/>
          </ac:grpSpMkLst>
        </pc:grpChg>
        <pc:grpChg chg="del">
          <ac:chgData name="Andy Petherbridge" userId="69119507-4700-4ee6-827f-8c50a93140e8" providerId="ADAL" clId="{800401EF-7E15-4660-B766-EFECBC0CA7FC}" dt="2023-07-25T16:09:38.235" v="1107" actId="165"/>
          <ac:grpSpMkLst>
            <pc:docMk/>
            <pc:sldMk cId="394845357" sldId="2145707296"/>
            <ac:grpSpMk id="1112" creationId="{74244C59-E18B-C15F-7EC7-A9A14FFFED6C}"/>
          </ac:grpSpMkLst>
        </pc:grpChg>
        <pc:grpChg chg="del">
          <ac:chgData name="Andy Petherbridge" userId="69119507-4700-4ee6-827f-8c50a93140e8" providerId="ADAL" clId="{800401EF-7E15-4660-B766-EFECBC0CA7FC}" dt="2023-07-25T16:09:52.972" v="1110" actId="165"/>
          <ac:grpSpMkLst>
            <pc:docMk/>
            <pc:sldMk cId="394845357" sldId="2145707296"/>
            <ac:grpSpMk id="1149" creationId="{BE856DC2-440B-D757-5509-6176CFE14F93}"/>
          </ac:grpSpMkLst>
        </pc:grpChg>
        <pc:grpChg chg="del">
          <ac:chgData name="Andy Petherbridge" userId="69119507-4700-4ee6-827f-8c50a93140e8" providerId="ADAL" clId="{800401EF-7E15-4660-B766-EFECBC0CA7FC}" dt="2023-07-25T16:09:48.333" v="1109" actId="165"/>
          <ac:grpSpMkLst>
            <pc:docMk/>
            <pc:sldMk cId="394845357" sldId="2145707296"/>
            <ac:grpSpMk id="1150" creationId="{E931B52F-7FA0-E716-12AA-EA58772FCEDC}"/>
          </ac:grpSpMkLst>
        </pc:grpChg>
        <pc:grpChg chg="del">
          <ac:chgData name="Andy Petherbridge" userId="69119507-4700-4ee6-827f-8c50a93140e8" providerId="ADAL" clId="{800401EF-7E15-4660-B766-EFECBC0CA7FC}" dt="2023-07-25T16:09:44.272" v="1108" actId="165"/>
          <ac:grpSpMkLst>
            <pc:docMk/>
            <pc:sldMk cId="394845357" sldId="2145707296"/>
            <ac:grpSpMk id="1151" creationId="{FBDFC4A5-5C53-05B5-8A63-3C622837545E}"/>
          </ac:grpSpMkLst>
        </pc:grpChg>
        <pc:grpChg chg="del">
          <ac:chgData name="Andy Petherbridge" userId="69119507-4700-4ee6-827f-8c50a93140e8" providerId="ADAL" clId="{800401EF-7E15-4660-B766-EFECBC0CA7FC}" dt="2023-07-25T16:09:56.806" v="1111" actId="165"/>
          <ac:grpSpMkLst>
            <pc:docMk/>
            <pc:sldMk cId="394845357" sldId="2145707296"/>
            <ac:grpSpMk id="1154" creationId="{14DCB970-7237-CB79-E5FD-320C5289AAD7}"/>
          </ac:grpSpMkLst>
        </pc:grpChg>
        <pc:grpChg chg="del">
          <ac:chgData name="Andy Petherbridge" userId="69119507-4700-4ee6-827f-8c50a93140e8" providerId="ADAL" clId="{800401EF-7E15-4660-B766-EFECBC0CA7FC}" dt="2023-07-25T16:10:02.032" v="1112" actId="165"/>
          <ac:grpSpMkLst>
            <pc:docMk/>
            <pc:sldMk cId="394845357" sldId="2145707296"/>
            <ac:grpSpMk id="1155" creationId="{84668EB0-AAE6-1321-518D-88C31A482AE4}"/>
          </ac:grpSpMkLst>
        </pc:grpChg>
        <pc:picChg chg="add del mod">
          <ac:chgData name="Andy Petherbridge" userId="69119507-4700-4ee6-827f-8c50a93140e8" providerId="ADAL" clId="{800401EF-7E15-4660-B766-EFECBC0CA7FC}" dt="2023-07-26T12:55:37.434" v="3550" actId="478"/>
          <ac:picMkLst>
            <pc:docMk/>
            <pc:sldMk cId="394845357" sldId="2145707296"/>
            <ac:picMk id="3" creationId="{0A69F77F-F2AE-CC22-1217-F467BA8D5EE5}"/>
          </ac:picMkLst>
        </pc:picChg>
        <pc:picChg chg="add del mod">
          <ac:chgData name="Andy Petherbridge" userId="69119507-4700-4ee6-827f-8c50a93140e8" providerId="ADAL" clId="{800401EF-7E15-4660-B766-EFECBC0CA7FC}" dt="2023-08-02T13:52:01.372" v="10960"/>
          <ac:picMkLst>
            <pc:docMk/>
            <pc:sldMk cId="394845357" sldId="2145707296"/>
            <ac:picMk id="4" creationId="{8078BCF1-94EA-B6B7-465D-D5F34E8D5FA5}"/>
          </ac:picMkLst>
        </pc:picChg>
        <pc:picChg chg="add del mod">
          <ac:chgData name="Andy Petherbridge" userId="69119507-4700-4ee6-827f-8c50a93140e8" providerId="ADAL" clId="{800401EF-7E15-4660-B766-EFECBC0CA7FC}" dt="2023-08-01T12:26:54.830" v="8151"/>
          <ac:picMkLst>
            <pc:docMk/>
            <pc:sldMk cId="394845357" sldId="2145707296"/>
            <ac:picMk id="5" creationId="{1E027375-6A42-7EF7-5243-24EB30E79391}"/>
          </ac:picMkLst>
        </pc:picChg>
        <pc:picChg chg="add del mod">
          <ac:chgData name="Andy Petherbridge" userId="69119507-4700-4ee6-827f-8c50a93140e8" providerId="ADAL" clId="{800401EF-7E15-4660-B766-EFECBC0CA7FC}" dt="2023-08-02T13:52:03.062" v="10962"/>
          <ac:picMkLst>
            <pc:docMk/>
            <pc:sldMk cId="394845357" sldId="2145707296"/>
            <ac:picMk id="5" creationId="{EF73E2B3-DC9B-BDE7-F124-CDBB7B595236}"/>
          </ac:picMkLst>
        </pc:picChg>
        <pc:picChg chg="add del mod ord">
          <ac:chgData name="Andy Petherbridge" userId="69119507-4700-4ee6-827f-8c50a93140e8" providerId="ADAL" clId="{800401EF-7E15-4660-B766-EFECBC0CA7FC}" dt="2023-08-01T12:28:05.704" v="8152"/>
          <ac:picMkLst>
            <pc:docMk/>
            <pc:sldMk cId="394845357" sldId="2145707296"/>
            <ac:picMk id="8" creationId="{69B9620E-3F5A-DD77-D102-C38A5E45B6EB}"/>
          </ac:picMkLst>
        </pc:picChg>
        <pc:picChg chg="add del mod ord">
          <ac:chgData name="Andy Petherbridge" userId="69119507-4700-4ee6-827f-8c50a93140e8" providerId="ADAL" clId="{800401EF-7E15-4660-B766-EFECBC0CA7FC}" dt="2023-08-02T13:55:30.762" v="10963"/>
          <ac:picMkLst>
            <pc:docMk/>
            <pc:sldMk cId="394845357" sldId="2145707296"/>
            <ac:picMk id="8" creationId="{8A20CE0D-C199-5EE9-4F65-225AACB4D76D}"/>
          </ac:picMkLst>
        </pc:picChg>
        <pc:picChg chg="add mod">
          <ac:chgData name="Andy Petherbridge" userId="69119507-4700-4ee6-827f-8c50a93140e8" providerId="ADAL" clId="{800401EF-7E15-4660-B766-EFECBC0CA7FC}" dt="2023-08-02T15:58:53.849" v="11061" actId="1076"/>
          <ac:picMkLst>
            <pc:docMk/>
            <pc:sldMk cId="394845357" sldId="2145707296"/>
            <ac:picMk id="13" creationId="{493FAD70-5DB7-DCD8-12BE-4986904F2355}"/>
          </ac:picMkLst>
        </pc:picChg>
        <pc:picChg chg="add del mod">
          <ac:chgData name="Andy Petherbridge" userId="69119507-4700-4ee6-827f-8c50a93140e8" providerId="ADAL" clId="{800401EF-7E15-4660-B766-EFECBC0CA7FC}" dt="2023-08-01T12:28:40.055" v="8163"/>
          <ac:picMkLst>
            <pc:docMk/>
            <pc:sldMk cId="394845357" sldId="2145707296"/>
            <ac:picMk id="13" creationId="{9A2490C9-78A3-884C-9644-195A6F9DBCA2}"/>
          </ac:picMkLst>
        </pc:picChg>
        <pc:picChg chg="add del mod ord">
          <ac:chgData name="Andy Petherbridge" userId="69119507-4700-4ee6-827f-8c50a93140e8" providerId="ADAL" clId="{800401EF-7E15-4660-B766-EFECBC0CA7FC}" dt="2023-08-01T12:32:10.941" v="8164"/>
          <ac:picMkLst>
            <pc:docMk/>
            <pc:sldMk cId="394845357" sldId="2145707296"/>
            <ac:picMk id="20" creationId="{DF99C559-F1F5-C6EE-BA05-42AC5559DB0F}"/>
          </ac:picMkLst>
        </pc:picChg>
        <pc:picChg chg="add del mod">
          <ac:chgData name="Andy Petherbridge" userId="69119507-4700-4ee6-827f-8c50a93140e8" providerId="ADAL" clId="{800401EF-7E15-4660-B766-EFECBC0CA7FC}" dt="2023-08-01T14:35:45.094" v="10663" actId="478"/>
          <ac:picMkLst>
            <pc:docMk/>
            <pc:sldMk cId="394845357" sldId="2145707296"/>
            <ac:picMk id="21" creationId="{68FB5E54-D8FB-829A-5654-F3916FC98794}"/>
          </ac:picMkLst>
        </pc:picChg>
        <pc:cxnChg chg="mod ord topLvl modVis">
          <ac:chgData name="Andy Petherbridge" userId="69119507-4700-4ee6-827f-8c50a93140e8" providerId="ADAL" clId="{800401EF-7E15-4660-B766-EFECBC0CA7FC}" dt="2023-07-26T10:39:47.714" v="1602" actId="13244"/>
          <ac:cxnSpMkLst>
            <pc:docMk/>
            <pc:sldMk cId="394845357" sldId="2145707296"/>
            <ac:cxnSpMk id="55" creationId="{51FB9372-D52A-FF2E-C001-13266A7A8E72}"/>
          </ac:cxnSpMkLst>
        </pc:cxnChg>
        <pc:cxnChg chg="mod ord topLvl modVis">
          <ac:chgData name="Andy Petherbridge" userId="69119507-4700-4ee6-827f-8c50a93140e8" providerId="ADAL" clId="{800401EF-7E15-4660-B766-EFECBC0CA7FC}" dt="2023-07-26T10:39:37.920" v="1601" actId="13244"/>
          <ac:cxnSpMkLst>
            <pc:docMk/>
            <pc:sldMk cId="394845357" sldId="2145707296"/>
            <ac:cxnSpMk id="1028" creationId="{39C98CAF-6E1C-ED46-7709-F32B8F7078D6}"/>
          </ac:cxnSpMkLst>
        </pc:cxnChg>
        <pc:cxnChg chg="mod topLvl">
          <ac:chgData name="Andy Petherbridge" userId="69119507-4700-4ee6-827f-8c50a93140e8" providerId="ADAL" clId="{800401EF-7E15-4660-B766-EFECBC0CA7FC}" dt="2023-07-26T10:33:54.810" v="1552" actId="13244"/>
          <ac:cxnSpMkLst>
            <pc:docMk/>
            <pc:sldMk cId="394845357" sldId="2145707296"/>
            <ac:cxnSpMk id="1035" creationId="{D215BD29-9232-4879-D25C-DE14515E11BF}"/>
          </ac:cxnSpMkLst>
        </pc:cxnChg>
        <pc:cxnChg chg="mod">
          <ac:chgData name="Andy Petherbridge" userId="69119507-4700-4ee6-827f-8c50a93140e8" providerId="ADAL" clId="{800401EF-7E15-4660-B766-EFECBC0CA7FC}" dt="2023-07-26T10:37:20.144" v="1585" actId="13244"/>
          <ac:cxnSpMkLst>
            <pc:docMk/>
            <pc:sldMk cId="394845357" sldId="2145707296"/>
            <ac:cxnSpMk id="1036" creationId="{26C6CD6F-F0A4-0899-29E1-F84E15956F62}"/>
          </ac:cxnSpMkLst>
        </pc:cxnChg>
        <pc:cxnChg chg="mod">
          <ac:chgData name="Andy Petherbridge" userId="69119507-4700-4ee6-827f-8c50a93140e8" providerId="ADAL" clId="{800401EF-7E15-4660-B766-EFECBC0CA7FC}" dt="2023-07-26T10:37:17.722" v="1584" actId="13244"/>
          <ac:cxnSpMkLst>
            <pc:docMk/>
            <pc:sldMk cId="394845357" sldId="2145707296"/>
            <ac:cxnSpMk id="1059" creationId="{E3F6FED3-0271-3F70-AEDD-B40D9CCC9FDF}"/>
          </ac:cxnSpMkLst>
        </pc:cxnChg>
        <pc:cxnChg chg="mod ord topLvl modVis">
          <ac:chgData name="Andy Petherbridge" userId="69119507-4700-4ee6-827f-8c50a93140e8" providerId="ADAL" clId="{800401EF-7E15-4660-B766-EFECBC0CA7FC}" dt="2023-07-26T10:34:32.662" v="1558" actId="13244"/>
          <ac:cxnSpMkLst>
            <pc:docMk/>
            <pc:sldMk cId="394845357" sldId="2145707296"/>
            <ac:cxnSpMk id="1124" creationId="{365D4B31-2C5B-9F05-F2CD-885FF00ABBEC}"/>
          </ac:cxnSpMkLst>
        </pc:cxnChg>
        <pc:cxnChg chg="mod topLvl">
          <ac:chgData name="Andy Petherbridge" userId="69119507-4700-4ee6-827f-8c50a93140e8" providerId="ADAL" clId="{800401EF-7E15-4660-B766-EFECBC0CA7FC}" dt="2023-07-26T10:40:26.289" v="1607" actId="13244"/>
          <ac:cxnSpMkLst>
            <pc:docMk/>
            <pc:sldMk cId="394845357" sldId="2145707296"/>
            <ac:cxnSpMk id="1132" creationId="{B7BB79C2-57EC-8068-699A-415F9CF0126F}"/>
          </ac:cxnSpMkLst>
        </pc:cxnChg>
        <pc:cxnChg chg="mod topLvl">
          <ac:chgData name="Andy Petherbridge" userId="69119507-4700-4ee6-827f-8c50a93140e8" providerId="ADAL" clId="{800401EF-7E15-4660-B766-EFECBC0CA7FC}" dt="2023-07-26T10:40:11.655" v="1606" actId="13244"/>
          <ac:cxnSpMkLst>
            <pc:docMk/>
            <pc:sldMk cId="394845357" sldId="2145707296"/>
            <ac:cxnSpMk id="1135" creationId="{70AD75C0-2082-92DB-2079-CD6074E2C1A1}"/>
          </ac:cxnSpMkLst>
        </pc:cxnChg>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pChg chg="mod ord modVis">
          <ac:chgData name="Andy Petherbridge" userId="69119507-4700-4ee6-827f-8c50a93140e8" providerId="ADAL" clId="{800401EF-7E15-4660-B766-EFECBC0CA7FC}" dt="2023-07-25T16:57:19.024" v="1417" actId="13244"/>
          <ac:spMkLst>
            <pc:docMk/>
            <pc:sldMk cId="3556384098" sldId="2145707297"/>
            <ac:spMk id="2" creationId="{929F22E3-834C-E409-C49D-D9C405CF95CC}"/>
          </ac:spMkLst>
        </pc:spChg>
        <pc:spChg chg="mod modVis">
          <ac:chgData name="Andy Petherbridge" userId="69119507-4700-4ee6-827f-8c50a93140e8" providerId="ADAL" clId="{800401EF-7E15-4660-B766-EFECBC0CA7FC}" dt="2023-08-01T09:06:45.351" v="4706" actId="20577"/>
          <ac:spMkLst>
            <pc:docMk/>
            <pc:sldMk cId="3556384098" sldId="2145707297"/>
            <ac:spMk id="3" creationId="{E3373494-F3F3-9917-19B3-11B9F042E828}"/>
          </ac:spMkLst>
        </pc:spChg>
        <pc:picChg chg="add del mod">
          <ac:chgData name="Andy Petherbridge" userId="69119507-4700-4ee6-827f-8c50a93140e8" providerId="ADAL" clId="{800401EF-7E15-4660-B766-EFECBC0CA7FC}" dt="2023-07-26T12:55:27.979" v="3547" actId="478"/>
          <ac:picMkLst>
            <pc:docMk/>
            <pc:sldMk cId="3556384098" sldId="2145707297"/>
            <ac:picMk id="4" creationId="{669D519D-6D1F-C9A7-5F33-D2AFC5C39787}"/>
          </ac:picMkLst>
        </pc:picChg>
        <pc:picChg chg="add del mod">
          <ac:chgData name="Andy Petherbridge" userId="69119507-4700-4ee6-827f-8c50a93140e8" providerId="ADAL" clId="{800401EF-7E15-4660-B766-EFECBC0CA7FC}" dt="2023-08-02T15:20:49.466" v="10969"/>
          <ac:picMkLst>
            <pc:docMk/>
            <pc:sldMk cId="3556384098" sldId="2145707297"/>
            <ac:picMk id="5" creationId="{F1BF4A87-6FE1-0F9A-0A60-540162FA5141}"/>
          </ac:picMkLst>
        </pc:picChg>
        <pc:picChg chg="add del mod ord">
          <ac:chgData name="Andy Petherbridge" userId="69119507-4700-4ee6-827f-8c50a93140e8" providerId="ADAL" clId="{800401EF-7E15-4660-B766-EFECBC0CA7FC}" dt="2023-08-02T15:23:01.624" v="10970"/>
          <ac:picMkLst>
            <pc:docMk/>
            <pc:sldMk cId="3556384098" sldId="2145707297"/>
            <ac:picMk id="9" creationId="{B4E20008-2D30-FC60-5A07-227567D463CA}"/>
          </ac:picMkLst>
        </pc:picChg>
        <pc:picChg chg="add mod">
          <ac:chgData name="Andy Petherbridge" userId="69119507-4700-4ee6-827f-8c50a93140e8" providerId="ADAL" clId="{800401EF-7E15-4660-B766-EFECBC0CA7FC}" dt="2023-08-02T15:23:01.624" v="10970"/>
          <ac:picMkLst>
            <pc:docMk/>
            <pc:sldMk cId="3556384098" sldId="2145707297"/>
            <ac:picMk id="10" creationId="{13F33FD2-8085-E397-E6CC-6B2FFE0F63C8}"/>
          </ac:picMkLst>
        </pc:picChg>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pChg chg="mod ord modVis">
          <ac:chgData name="Andy Petherbridge" userId="69119507-4700-4ee6-827f-8c50a93140e8" providerId="ADAL" clId="{800401EF-7E15-4660-B766-EFECBC0CA7FC}" dt="2023-07-25T16:31:09.653" v="1174" actId="13244"/>
          <ac:spMkLst>
            <pc:docMk/>
            <pc:sldMk cId="3256321208" sldId="2145707298"/>
            <ac:spMk id="2" creationId="{F65CCE29-EA08-C07E-0278-6EB122516B2C}"/>
          </ac:spMkLst>
        </pc:spChg>
        <pc:spChg chg="mod modVis">
          <ac:chgData name="Andy Petherbridge" userId="69119507-4700-4ee6-827f-8c50a93140e8" providerId="ADAL" clId="{800401EF-7E15-4660-B766-EFECBC0CA7FC}" dt="2023-07-26T12:54:09.446" v="3511" actId="313"/>
          <ac:spMkLst>
            <pc:docMk/>
            <pc:sldMk cId="3256321208" sldId="2145707298"/>
            <ac:spMk id="3" creationId="{75768150-A942-6546-A1BA-867DB58AF46F}"/>
          </ac:spMkLst>
        </pc:spChg>
        <pc:spChg chg="mod ord modVis">
          <ac:chgData name="Andy Petherbridge" userId="69119507-4700-4ee6-827f-8c50a93140e8" providerId="ADAL" clId="{800401EF-7E15-4660-B766-EFECBC0CA7FC}" dt="2023-07-25T16:31:11.239" v="1175" actId="13244"/>
          <ac:spMkLst>
            <pc:docMk/>
            <pc:sldMk cId="3256321208" sldId="2145707298"/>
            <ac:spMk id="4" creationId="{47E94470-88CA-F7CD-CC89-7B00B6939A99}"/>
          </ac:spMkLst>
        </pc:spChg>
        <pc:picChg chg="add del mod">
          <ac:chgData name="Andy Petherbridge" userId="69119507-4700-4ee6-827f-8c50a93140e8" providerId="ADAL" clId="{800401EF-7E15-4660-B766-EFECBC0CA7FC}" dt="2023-07-26T12:55:26.570" v="3546" actId="478"/>
          <ac:picMkLst>
            <pc:docMk/>
            <pc:sldMk cId="3256321208" sldId="2145707298"/>
            <ac:picMk id="5" creationId="{4A37DD7C-2CD9-8333-013F-4ED59A0EACEF}"/>
          </ac:picMkLst>
        </pc:picChg>
        <pc:picChg chg="add del mod">
          <ac:chgData name="Andy Petherbridge" userId="69119507-4700-4ee6-827f-8c50a93140e8" providerId="ADAL" clId="{800401EF-7E15-4660-B766-EFECBC0CA7FC}" dt="2023-08-02T16:00:03.358" v="11066"/>
          <ac:picMkLst>
            <pc:docMk/>
            <pc:sldMk cId="3256321208" sldId="2145707298"/>
            <ac:picMk id="7" creationId="{DDEC6F79-ADF0-BA83-BF58-42343BD6159E}"/>
          </ac:picMkLst>
        </pc:picChg>
        <pc:picChg chg="add del mod ord">
          <ac:chgData name="Andy Petherbridge" userId="69119507-4700-4ee6-827f-8c50a93140e8" providerId="ADAL" clId="{800401EF-7E15-4660-B766-EFECBC0CA7FC}" dt="2023-08-02T16:01:10.766" v="11067"/>
          <ac:picMkLst>
            <pc:docMk/>
            <pc:sldMk cId="3256321208" sldId="2145707298"/>
            <ac:picMk id="11" creationId="{88C4A200-99C3-F518-BC5E-065205317BF7}"/>
          </ac:picMkLst>
        </pc:picChg>
        <pc:picChg chg="add mod">
          <ac:chgData name="Andy Petherbridge" userId="69119507-4700-4ee6-827f-8c50a93140e8" providerId="ADAL" clId="{800401EF-7E15-4660-B766-EFECBC0CA7FC}" dt="2023-08-02T16:01:10.766" v="11067"/>
          <ac:picMkLst>
            <pc:docMk/>
            <pc:sldMk cId="3256321208" sldId="2145707298"/>
            <ac:picMk id="12" creationId="{98E76FF3-7B07-4C2A-21CB-C98FB5D4754F}"/>
          </ac:picMkLst>
        </pc:picChg>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pChg chg="del mod">
          <ac:chgData name="Andy Petherbridge" userId="69119507-4700-4ee6-827f-8c50a93140e8" providerId="ADAL" clId="{800401EF-7E15-4660-B766-EFECBC0CA7FC}" dt="2023-07-25T16:03:07.859" v="1002" actId="478"/>
          <ac:spMkLst>
            <pc:docMk/>
            <pc:sldMk cId="1793686420" sldId="2145707300"/>
            <ac:spMk id="3" creationId="{DF007D8C-B5D8-2283-BE9B-5DD895C97883}"/>
          </ac:spMkLst>
        </pc:spChg>
        <pc:spChg chg="mod">
          <ac:chgData name="Andy Petherbridge" userId="69119507-4700-4ee6-827f-8c50a93140e8" providerId="ADAL" clId="{800401EF-7E15-4660-B766-EFECBC0CA7FC}" dt="2023-07-26T12:54:13.740" v="3513" actId="313"/>
          <ac:spMkLst>
            <pc:docMk/>
            <pc:sldMk cId="1793686420" sldId="2145707300"/>
            <ac:spMk id="10" creationId="{EA0D9E3F-0802-86E5-9006-D4D04D08E810}"/>
          </ac:spMkLst>
        </pc:spChg>
        <pc:spChg chg="add mod ord">
          <ac:chgData name="Andy Petherbridge" userId="69119507-4700-4ee6-827f-8c50a93140e8" providerId="ADAL" clId="{800401EF-7E15-4660-B766-EFECBC0CA7FC}" dt="2023-07-25T16:31:17.545" v="1176" actId="13244"/>
          <ac:spMkLst>
            <pc:docMk/>
            <pc:sldMk cId="1793686420" sldId="2145707300"/>
            <ac:spMk id="11" creationId="{F16E647C-365B-8849-9A3C-2D27EB7ACE87}"/>
          </ac:spMkLst>
        </pc:spChg>
        <pc:spChg chg="add del mod">
          <ac:chgData name="Andy Petherbridge" userId="69119507-4700-4ee6-827f-8c50a93140e8" providerId="ADAL" clId="{800401EF-7E15-4660-B766-EFECBC0CA7FC}" dt="2023-07-25T16:03:10.328" v="1003" actId="478"/>
          <ac:spMkLst>
            <pc:docMk/>
            <pc:sldMk cId="1793686420" sldId="2145707300"/>
            <ac:spMk id="12" creationId="{CBD65A64-801A-1722-5373-5CDAEA0F4A51}"/>
          </ac:spMkLst>
        </pc:spChg>
        <pc:picChg chg="add del mod">
          <ac:chgData name="Andy Petherbridge" userId="69119507-4700-4ee6-827f-8c50a93140e8" providerId="ADAL" clId="{800401EF-7E15-4660-B766-EFECBC0CA7FC}" dt="2023-07-26T12:55:43.487" v="3552" actId="478"/>
          <ac:picMkLst>
            <pc:docMk/>
            <pc:sldMk cId="1793686420" sldId="2145707300"/>
            <ac:picMk id="2" creationId="{B7669194-CBF1-BC4E-4B04-3A02B672A103}"/>
          </ac:picMkLst>
        </pc:picChg>
        <pc:picChg chg="add mod">
          <ac:chgData name="Andy Petherbridge" userId="69119507-4700-4ee6-827f-8c50a93140e8" providerId="ADAL" clId="{800401EF-7E15-4660-B766-EFECBC0CA7FC}" dt="2023-08-02T15:27:43.922" v="10973"/>
          <ac:picMkLst>
            <pc:docMk/>
            <pc:sldMk cId="1793686420" sldId="2145707300"/>
            <ac:picMk id="4" creationId="{D2C31558-6BA8-9488-BCFC-F11AD0408B6F}"/>
          </ac:picMkLst>
        </pc:picChg>
        <pc:picChg chg="mod ord">
          <ac:chgData name="Andy Petherbridge" userId="69119507-4700-4ee6-827f-8c50a93140e8" providerId="ADAL" clId="{800401EF-7E15-4660-B766-EFECBC0CA7FC}" dt="2023-07-25T16:31:18.534" v="1177" actId="13244"/>
          <ac:picMkLst>
            <pc:docMk/>
            <pc:sldMk cId="1793686420" sldId="2145707300"/>
            <ac:picMk id="8" creationId="{C95490B3-08F0-49B8-46FD-ECCCBD0339F9}"/>
          </ac:picMkLst>
        </pc:picChg>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pChg chg="mod ord modVis">
          <ac:chgData name="Andy Petherbridge" userId="69119507-4700-4ee6-827f-8c50a93140e8" providerId="ADAL" clId="{800401EF-7E15-4660-B766-EFECBC0CA7FC}" dt="2023-07-25T16:44:19.924" v="1324" actId="6264"/>
          <ac:spMkLst>
            <pc:docMk/>
            <pc:sldMk cId="3257243748" sldId="2145707301"/>
            <ac:spMk id="2" creationId="{BA5E51C4-44B0-7DE7-5079-A2DC2ECCD373}"/>
          </ac:spMkLst>
        </pc:spChg>
        <pc:spChg chg="mod ord modVis">
          <ac:chgData name="Andy Petherbridge" userId="69119507-4700-4ee6-827f-8c50a93140e8" providerId="ADAL" clId="{800401EF-7E15-4660-B766-EFECBC0CA7FC}" dt="2023-07-26T12:54:18.186" v="3515" actId="313"/>
          <ac:spMkLst>
            <pc:docMk/>
            <pc:sldMk cId="3257243748" sldId="2145707301"/>
            <ac:spMk id="3" creationId="{63A0C9F0-5687-9612-BBBD-BBA2F46B2B74}"/>
          </ac:spMkLst>
        </pc:spChg>
        <pc:spChg chg="mod ord modVis">
          <ac:chgData name="Andy Petherbridge" userId="69119507-4700-4ee6-827f-8c50a93140e8" providerId="ADAL" clId="{800401EF-7E15-4660-B766-EFECBC0CA7FC}" dt="2023-07-25T16:44:19.924" v="1324" actId="6264"/>
          <ac:spMkLst>
            <pc:docMk/>
            <pc:sldMk cId="3257243748" sldId="2145707301"/>
            <ac:spMk id="10" creationId="{5238E04B-C1D5-F443-FD3A-9A5A790AAD1C}"/>
          </ac:spMkLst>
        </pc:spChg>
        <pc:spChg chg="mod ord modVis">
          <ac:chgData name="Andy Petherbridge" userId="69119507-4700-4ee6-827f-8c50a93140e8" providerId="ADAL" clId="{800401EF-7E15-4660-B766-EFECBC0CA7FC}" dt="2023-07-25T16:44:19.924" v="1324" actId="6264"/>
          <ac:spMkLst>
            <pc:docMk/>
            <pc:sldMk cId="3257243748" sldId="2145707301"/>
            <ac:spMk id="15" creationId="{D7462EF8-5BF7-036F-EF36-32D57B17312D}"/>
          </ac:spMkLst>
        </pc:spChg>
        <pc:spChg chg="mod ord modVis">
          <ac:chgData name="Andy Petherbridge" userId="69119507-4700-4ee6-827f-8c50a93140e8" providerId="ADAL" clId="{800401EF-7E15-4660-B766-EFECBC0CA7FC}" dt="2023-07-25T16:44:19.924" v="1324" actId="6264"/>
          <ac:spMkLst>
            <pc:docMk/>
            <pc:sldMk cId="3257243748" sldId="2145707301"/>
            <ac:spMk id="22" creationId="{60118152-0330-606C-88B5-870BA53A5D1D}"/>
          </ac:spMkLst>
        </pc:spChg>
        <pc:spChg chg="mod ord modVis">
          <ac:chgData name="Andy Petherbridge" userId="69119507-4700-4ee6-827f-8c50a93140e8" providerId="ADAL" clId="{800401EF-7E15-4660-B766-EFECBC0CA7FC}" dt="2023-07-25T16:44:19.924" v="1324" actId="6264"/>
          <ac:spMkLst>
            <pc:docMk/>
            <pc:sldMk cId="3257243748" sldId="2145707301"/>
            <ac:spMk id="23" creationId="{E358DDFF-5D0C-622E-398D-69F131802C22}"/>
          </ac:spMkLst>
        </pc:spChg>
        <pc:spChg chg="mod ord modVis">
          <ac:chgData name="Andy Petherbridge" userId="69119507-4700-4ee6-827f-8c50a93140e8" providerId="ADAL" clId="{800401EF-7E15-4660-B766-EFECBC0CA7FC}" dt="2023-07-25T16:44:24.889" v="1325" actId="13244"/>
          <ac:spMkLst>
            <pc:docMk/>
            <pc:sldMk cId="3257243748" sldId="2145707301"/>
            <ac:spMk id="24" creationId="{4BB10539-414D-C870-D567-18D2BEBA625D}"/>
          </ac:spMkLst>
        </pc:spChg>
        <pc:spChg chg="add del mod">
          <ac:chgData name="Andy Petherbridge" userId="69119507-4700-4ee6-827f-8c50a93140e8" providerId="ADAL" clId="{800401EF-7E15-4660-B766-EFECBC0CA7FC}" dt="2023-07-25T16:44:19.924" v="1324" actId="6264"/>
          <ac:spMkLst>
            <pc:docMk/>
            <pc:sldMk cId="3257243748" sldId="2145707301"/>
            <ac:spMk id="25" creationId="{99FBC94A-A3E2-88E9-EF6A-C6B562996B4C}"/>
          </ac:spMkLst>
        </pc:spChg>
        <pc:spChg chg="add del mod">
          <ac:chgData name="Andy Petherbridge" userId="69119507-4700-4ee6-827f-8c50a93140e8" providerId="ADAL" clId="{800401EF-7E15-4660-B766-EFECBC0CA7FC}" dt="2023-07-25T16:44:19.924" v="1324" actId="6264"/>
          <ac:spMkLst>
            <pc:docMk/>
            <pc:sldMk cId="3257243748" sldId="2145707301"/>
            <ac:spMk id="26" creationId="{8108F455-E1B2-5AA1-3468-6356AAFACF6E}"/>
          </ac:spMkLst>
        </pc:spChg>
        <pc:spChg chg="add del mod">
          <ac:chgData name="Andy Petherbridge" userId="69119507-4700-4ee6-827f-8c50a93140e8" providerId="ADAL" clId="{800401EF-7E15-4660-B766-EFECBC0CA7FC}" dt="2023-07-25T16:44:19.924" v="1324" actId="6264"/>
          <ac:spMkLst>
            <pc:docMk/>
            <pc:sldMk cId="3257243748" sldId="2145707301"/>
            <ac:spMk id="27" creationId="{6D30FDA2-6E67-169B-CA52-89F91B98471C}"/>
          </ac:spMkLst>
        </pc:spChg>
        <pc:spChg chg="add del mod">
          <ac:chgData name="Andy Petherbridge" userId="69119507-4700-4ee6-827f-8c50a93140e8" providerId="ADAL" clId="{800401EF-7E15-4660-B766-EFECBC0CA7FC}" dt="2023-07-25T16:44:19.924" v="1324" actId="6264"/>
          <ac:spMkLst>
            <pc:docMk/>
            <pc:sldMk cId="3257243748" sldId="2145707301"/>
            <ac:spMk id="28" creationId="{4D40EE41-5527-07B2-AA19-BF7F7630CF2F}"/>
          </ac:spMkLst>
        </pc:spChg>
        <pc:spChg chg="add del mod">
          <ac:chgData name="Andy Petherbridge" userId="69119507-4700-4ee6-827f-8c50a93140e8" providerId="ADAL" clId="{800401EF-7E15-4660-B766-EFECBC0CA7FC}" dt="2023-07-25T16:44:19.924" v="1324" actId="6264"/>
          <ac:spMkLst>
            <pc:docMk/>
            <pc:sldMk cId="3257243748" sldId="2145707301"/>
            <ac:spMk id="29" creationId="{8B19D47B-FD4E-3975-A661-EF9F52AC538D}"/>
          </ac:spMkLst>
        </pc:spChg>
        <pc:spChg chg="add del mod">
          <ac:chgData name="Andy Petherbridge" userId="69119507-4700-4ee6-827f-8c50a93140e8" providerId="ADAL" clId="{800401EF-7E15-4660-B766-EFECBC0CA7FC}" dt="2023-07-25T16:44:19.924" v="1324" actId="6264"/>
          <ac:spMkLst>
            <pc:docMk/>
            <pc:sldMk cId="3257243748" sldId="2145707301"/>
            <ac:spMk id="30" creationId="{0052ACF5-9270-B47C-3EE0-4D352EF739CB}"/>
          </ac:spMkLst>
        </pc:spChg>
        <pc:spChg chg="add del mod">
          <ac:chgData name="Andy Petherbridge" userId="69119507-4700-4ee6-827f-8c50a93140e8" providerId="ADAL" clId="{800401EF-7E15-4660-B766-EFECBC0CA7FC}" dt="2023-07-25T16:44:19.924" v="1324" actId="6264"/>
          <ac:spMkLst>
            <pc:docMk/>
            <pc:sldMk cId="3257243748" sldId="2145707301"/>
            <ac:spMk id="31" creationId="{C5A0CA3F-5749-2307-74BA-F27FABF0CD63}"/>
          </ac:spMkLst>
        </pc:spChg>
        <pc:picChg chg="add del mod">
          <ac:chgData name="Andy Petherbridge" userId="69119507-4700-4ee6-827f-8c50a93140e8" providerId="ADAL" clId="{800401EF-7E15-4660-B766-EFECBC0CA7FC}" dt="2023-07-26T12:55:49.665" v="3555" actId="478"/>
          <ac:picMkLst>
            <pc:docMk/>
            <pc:sldMk cId="3257243748" sldId="2145707301"/>
            <ac:picMk id="4" creationId="{C0F66F2F-44BC-84D3-1447-6C1D417F9B08}"/>
          </ac:picMkLst>
        </pc:picChg>
        <pc:picChg chg="add mod">
          <ac:chgData name="Andy Petherbridge" userId="69119507-4700-4ee6-827f-8c50a93140e8" providerId="ADAL" clId="{800401EF-7E15-4660-B766-EFECBC0CA7FC}" dt="2023-08-02T15:29:22.264" v="10975"/>
          <ac:picMkLst>
            <pc:docMk/>
            <pc:sldMk cId="3257243748" sldId="2145707301"/>
            <ac:picMk id="6" creationId="{835D5405-3B60-4496-42A5-03D9468DD234}"/>
          </ac:picMkLst>
        </pc:picChg>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pChg chg="mod ord">
          <ac:chgData name="Andy Petherbridge" userId="69119507-4700-4ee6-827f-8c50a93140e8" providerId="ADAL" clId="{800401EF-7E15-4660-B766-EFECBC0CA7FC}" dt="2023-07-25T17:00:54.548" v="1492" actId="20577"/>
          <ac:spMkLst>
            <pc:docMk/>
            <pc:sldMk cId="181278741" sldId="2145707302"/>
            <ac:spMk id="2" creationId="{553575FE-4B3F-D7AD-4BB7-0D5CC4EA36E9}"/>
          </ac:spMkLst>
        </pc:spChg>
        <pc:spChg chg="mod ord">
          <ac:chgData name="Andy Petherbridge" userId="69119507-4700-4ee6-827f-8c50a93140e8" providerId="ADAL" clId="{800401EF-7E15-4660-B766-EFECBC0CA7FC}" dt="2023-07-25T16:43:16.421" v="1312" actId="6264"/>
          <ac:spMkLst>
            <pc:docMk/>
            <pc:sldMk cId="181278741" sldId="2145707302"/>
            <ac:spMk id="11" creationId="{7177CBA5-DD55-D122-CCDD-BD664549E767}"/>
          </ac:spMkLst>
        </pc:spChg>
        <pc:spChg chg="mod ord">
          <ac:chgData name="Andy Petherbridge" userId="69119507-4700-4ee6-827f-8c50a93140e8" providerId="ADAL" clId="{800401EF-7E15-4660-B766-EFECBC0CA7FC}" dt="2023-07-25T16:43:16.421" v="1312" actId="6264"/>
          <ac:spMkLst>
            <pc:docMk/>
            <pc:sldMk cId="181278741" sldId="2145707302"/>
            <ac:spMk id="12" creationId="{E517526D-A4CC-6A22-3767-C2E49050A8B2}"/>
          </ac:spMkLst>
        </pc:spChg>
        <pc:spChg chg="mod ord">
          <ac:chgData name="Andy Petherbridge" userId="69119507-4700-4ee6-827f-8c50a93140e8" providerId="ADAL" clId="{800401EF-7E15-4660-B766-EFECBC0CA7FC}" dt="2023-07-25T16:43:16.421" v="1312" actId="6264"/>
          <ac:spMkLst>
            <pc:docMk/>
            <pc:sldMk cId="181278741" sldId="2145707302"/>
            <ac:spMk id="13" creationId="{E6805223-81AA-5226-5344-F08ABBEF0954}"/>
          </ac:spMkLst>
        </pc:spChg>
        <pc:spChg chg="mod ord">
          <ac:chgData name="Andy Petherbridge" userId="69119507-4700-4ee6-827f-8c50a93140e8" providerId="ADAL" clId="{800401EF-7E15-4660-B766-EFECBC0CA7FC}" dt="2023-07-25T16:43:16.421" v="1312" actId="6264"/>
          <ac:spMkLst>
            <pc:docMk/>
            <pc:sldMk cId="181278741" sldId="2145707302"/>
            <ac:spMk id="14" creationId="{4787F94E-56B3-5158-8A7A-9F665086DA44}"/>
          </ac:spMkLst>
        </pc:spChg>
        <pc:spChg chg="mod ord">
          <ac:chgData name="Andy Petherbridge" userId="69119507-4700-4ee6-827f-8c50a93140e8" providerId="ADAL" clId="{800401EF-7E15-4660-B766-EFECBC0CA7FC}" dt="2023-07-25T16:43:16.446" v="1313" actId="27636"/>
          <ac:spMkLst>
            <pc:docMk/>
            <pc:sldMk cId="181278741" sldId="2145707302"/>
            <ac:spMk id="15" creationId="{0ADFD8A9-E334-2711-F395-B25ECFB919C3}"/>
          </ac:spMkLst>
        </pc:spChg>
        <pc:spChg chg="mod ord">
          <ac:chgData name="Andy Petherbridge" userId="69119507-4700-4ee6-827f-8c50a93140e8" providerId="ADAL" clId="{800401EF-7E15-4660-B766-EFECBC0CA7FC}" dt="2023-07-25T16:43:16.421" v="1312" actId="6264"/>
          <ac:spMkLst>
            <pc:docMk/>
            <pc:sldMk cId="181278741" sldId="2145707302"/>
            <ac:spMk id="16" creationId="{77F8E5D0-9673-F4C5-BAA7-AFE8008AD8B8}"/>
          </ac:spMkLst>
        </pc:spChg>
        <pc:spChg chg="mod ord">
          <ac:chgData name="Andy Petherbridge" userId="69119507-4700-4ee6-827f-8c50a93140e8" providerId="ADAL" clId="{800401EF-7E15-4660-B766-EFECBC0CA7FC}" dt="2023-07-25T16:43:16.421" v="1312" actId="6264"/>
          <ac:spMkLst>
            <pc:docMk/>
            <pc:sldMk cId="181278741" sldId="2145707302"/>
            <ac:spMk id="17" creationId="{D5D04094-CC13-D2D3-58FF-BB785C064059}"/>
          </ac:spMkLst>
        </pc:spChg>
        <pc:spChg chg="mod ord">
          <ac:chgData name="Andy Petherbridge" userId="69119507-4700-4ee6-827f-8c50a93140e8" providerId="ADAL" clId="{800401EF-7E15-4660-B766-EFECBC0CA7FC}" dt="2023-07-25T16:43:16.421" v="1312" actId="6264"/>
          <ac:spMkLst>
            <pc:docMk/>
            <pc:sldMk cId="181278741" sldId="2145707302"/>
            <ac:spMk id="18" creationId="{67ED012B-AF6C-37FB-C12E-10968803B3F8}"/>
          </ac:spMkLst>
        </pc:spChg>
        <pc:spChg chg="mod ord">
          <ac:chgData name="Andy Petherbridge" userId="69119507-4700-4ee6-827f-8c50a93140e8" providerId="ADAL" clId="{800401EF-7E15-4660-B766-EFECBC0CA7FC}" dt="2023-07-25T16:43:16.421" v="1312" actId="6264"/>
          <ac:spMkLst>
            <pc:docMk/>
            <pc:sldMk cId="181278741" sldId="2145707302"/>
            <ac:spMk id="19" creationId="{7AEF2E22-9FEE-2359-312F-F9C8B63B1141}"/>
          </ac:spMkLst>
        </pc:spChg>
        <pc:spChg chg="del mod ord">
          <ac:chgData name="Andy Petherbridge" userId="69119507-4700-4ee6-827f-8c50a93140e8" providerId="ADAL" clId="{800401EF-7E15-4660-B766-EFECBC0CA7FC}" dt="2023-07-25T16:43:56.258" v="1320" actId="478"/>
          <ac:spMkLst>
            <pc:docMk/>
            <pc:sldMk cId="181278741" sldId="2145707302"/>
            <ac:spMk id="20" creationId="{5BB8A584-B183-6C90-C510-478C3C2051B3}"/>
          </ac:spMkLst>
        </pc:spChg>
        <pc:spChg chg="add del mod">
          <ac:chgData name="Andy Petherbridge" userId="69119507-4700-4ee6-827f-8c50a93140e8" providerId="ADAL" clId="{800401EF-7E15-4660-B766-EFECBC0CA7FC}" dt="2023-07-25T16:43:16.421" v="1312" actId="6264"/>
          <ac:spMkLst>
            <pc:docMk/>
            <pc:sldMk cId="181278741" sldId="2145707302"/>
            <ac:spMk id="21" creationId="{C297B96A-853F-4E38-7F3F-DAB117F12A22}"/>
          </ac:spMkLst>
        </pc:spChg>
        <pc:spChg chg="add del mod">
          <ac:chgData name="Andy Petherbridge" userId="69119507-4700-4ee6-827f-8c50a93140e8" providerId="ADAL" clId="{800401EF-7E15-4660-B766-EFECBC0CA7FC}" dt="2023-07-25T16:43:16.421" v="1312" actId="6264"/>
          <ac:spMkLst>
            <pc:docMk/>
            <pc:sldMk cId="181278741" sldId="2145707302"/>
            <ac:spMk id="22" creationId="{D9A44F27-3474-3412-131E-4A75172167C5}"/>
          </ac:spMkLst>
        </pc:spChg>
        <pc:spChg chg="add del mod">
          <ac:chgData name="Andy Petherbridge" userId="69119507-4700-4ee6-827f-8c50a93140e8" providerId="ADAL" clId="{800401EF-7E15-4660-B766-EFECBC0CA7FC}" dt="2023-07-25T16:43:16.421" v="1312" actId="6264"/>
          <ac:spMkLst>
            <pc:docMk/>
            <pc:sldMk cId="181278741" sldId="2145707302"/>
            <ac:spMk id="23" creationId="{DEC0D0EE-5E16-1E0B-84A0-4369C52DE8D0}"/>
          </ac:spMkLst>
        </pc:spChg>
        <pc:spChg chg="add del mod">
          <ac:chgData name="Andy Petherbridge" userId="69119507-4700-4ee6-827f-8c50a93140e8" providerId="ADAL" clId="{800401EF-7E15-4660-B766-EFECBC0CA7FC}" dt="2023-07-25T16:43:16.421" v="1312" actId="6264"/>
          <ac:spMkLst>
            <pc:docMk/>
            <pc:sldMk cId="181278741" sldId="2145707302"/>
            <ac:spMk id="24" creationId="{C60001DC-1559-8D88-5190-2348921484F0}"/>
          </ac:spMkLst>
        </pc:spChg>
        <pc:spChg chg="add del mod">
          <ac:chgData name="Andy Petherbridge" userId="69119507-4700-4ee6-827f-8c50a93140e8" providerId="ADAL" clId="{800401EF-7E15-4660-B766-EFECBC0CA7FC}" dt="2023-07-25T16:43:16.421" v="1312" actId="6264"/>
          <ac:spMkLst>
            <pc:docMk/>
            <pc:sldMk cId="181278741" sldId="2145707302"/>
            <ac:spMk id="25" creationId="{F26791DF-6195-5F0C-EEF6-6BC56BC6F314}"/>
          </ac:spMkLst>
        </pc:spChg>
        <pc:spChg chg="add del mod">
          <ac:chgData name="Andy Petherbridge" userId="69119507-4700-4ee6-827f-8c50a93140e8" providerId="ADAL" clId="{800401EF-7E15-4660-B766-EFECBC0CA7FC}" dt="2023-07-25T16:43:16.421" v="1312" actId="6264"/>
          <ac:spMkLst>
            <pc:docMk/>
            <pc:sldMk cId="181278741" sldId="2145707302"/>
            <ac:spMk id="26" creationId="{B478A183-B94F-290A-998A-0A63FD8A3B09}"/>
          </ac:spMkLst>
        </pc:spChg>
        <pc:spChg chg="add del mod">
          <ac:chgData name="Andy Petherbridge" userId="69119507-4700-4ee6-827f-8c50a93140e8" providerId="ADAL" clId="{800401EF-7E15-4660-B766-EFECBC0CA7FC}" dt="2023-07-25T16:43:16.421" v="1312" actId="6264"/>
          <ac:spMkLst>
            <pc:docMk/>
            <pc:sldMk cId="181278741" sldId="2145707302"/>
            <ac:spMk id="27" creationId="{9C2C2183-8D99-0081-5045-CC6173FF1CB7}"/>
          </ac:spMkLst>
        </pc:spChg>
        <pc:spChg chg="add del mod">
          <ac:chgData name="Andy Petherbridge" userId="69119507-4700-4ee6-827f-8c50a93140e8" providerId="ADAL" clId="{800401EF-7E15-4660-B766-EFECBC0CA7FC}" dt="2023-07-25T16:43:16.421" v="1312" actId="6264"/>
          <ac:spMkLst>
            <pc:docMk/>
            <pc:sldMk cId="181278741" sldId="2145707302"/>
            <ac:spMk id="28" creationId="{C4C2280D-E119-3B79-A1A6-4530DCD9352D}"/>
          </ac:spMkLst>
        </pc:spChg>
        <pc:spChg chg="add del mod">
          <ac:chgData name="Andy Petherbridge" userId="69119507-4700-4ee6-827f-8c50a93140e8" providerId="ADAL" clId="{800401EF-7E15-4660-B766-EFECBC0CA7FC}" dt="2023-07-25T16:43:16.421" v="1312" actId="6264"/>
          <ac:spMkLst>
            <pc:docMk/>
            <pc:sldMk cId="181278741" sldId="2145707302"/>
            <ac:spMk id="29" creationId="{FA2269EA-3E5A-6F16-A0B4-D740AC507A71}"/>
          </ac:spMkLst>
        </pc:spChg>
        <pc:spChg chg="add del mod">
          <ac:chgData name="Andy Petherbridge" userId="69119507-4700-4ee6-827f-8c50a93140e8" providerId="ADAL" clId="{800401EF-7E15-4660-B766-EFECBC0CA7FC}" dt="2023-07-25T16:43:16.421" v="1312" actId="6264"/>
          <ac:spMkLst>
            <pc:docMk/>
            <pc:sldMk cId="181278741" sldId="2145707302"/>
            <ac:spMk id="30" creationId="{74B07F23-133F-72D6-128A-0FF1C592955F}"/>
          </ac:spMkLst>
        </pc:spChg>
        <pc:spChg chg="add mod ord modVis">
          <ac:chgData name="Andy Petherbridge" userId="69119507-4700-4ee6-827f-8c50a93140e8" providerId="ADAL" clId="{800401EF-7E15-4660-B766-EFECBC0CA7FC}" dt="2023-07-25T16:44:09.660" v="1323" actId="962"/>
          <ac:spMkLst>
            <pc:docMk/>
            <pc:sldMk cId="181278741" sldId="2145707302"/>
            <ac:spMk id="31" creationId="{498F23B1-8B8A-B9DB-0301-52FD9CF30E45}"/>
          </ac:spMkLst>
        </pc:spChg>
        <pc:picChg chg="add del mod">
          <ac:chgData name="Andy Petherbridge" userId="69119507-4700-4ee6-827f-8c50a93140e8" providerId="ADAL" clId="{800401EF-7E15-4660-B766-EFECBC0CA7FC}" dt="2023-07-26T12:55:47.201" v="3554" actId="478"/>
          <ac:picMkLst>
            <pc:docMk/>
            <pc:sldMk cId="181278741" sldId="2145707302"/>
            <ac:picMk id="3" creationId="{A06B80B2-0256-832A-AB05-C01A0E5E4011}"/>
          </ac:picMkLst>
        </pc:picChg>
        <pc:picChg chg="add mod">
          <ac:chgData name="Andy Petherbridge" userId="69119507-4700-4ee6-827f-8c50a93140e8" providerId="ADAL" clId="{800401EF-7E15-4660-B766-EFECBC0CA7FC}" dt="2023-08-02T15:28:34.362" v="10974"/>
          <ac:picMkLst>
            <pc:docMk/>
            <pc:sldMk cId="181278741" sldId="2145707302"/>
            <ac:picMk id="5" creationId="{E619F383-0492-7D43-0205-D428C6A884A1}"/>
          </ac:picMkLst>
        </pc:picChg>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pChg chg="mod ord modVis">
          <ac:chgData name="Andy Petherbridge" userId="69119507-4700-4ee6-827f-8c50a93140e8" providerId="ADAL" clId="{800401EF-7E15-4660-B766-EFECBC0CA7FC}" dt="2023-07-25T16:57:37.586" v="1420" actId="13244"/>
          <ac:spMkLst>
            <pc:docMk/>
            <pc:sldMk cId="1440309488" sldId="2145707304"/>
            <ac:spMk id="2" creationId="{E18EEEF9-5B34-E885-8B95-AD89D892E41E}"/>
          </ac:spMkLst>
        </pc:spChg>
        <pc:spChg chg="mod modVis">
          <ac:chgData name="Andy Petherbridge" userId="69119507-4700-4ee6-827f-8c50a93140e8" providerId="ADAL" clId="{800401EF-7E15-4660-B766-EFECBC0CA7FC}" dt="2023-07-25T16:33:25.264" v="1208" actId="962"/>
          <ac:spMkLst>
            <pc:docMk/>
            <pc:sldMk cId="1440309488" sldId="2145707304"/>
            <ac:spMk id="3" creationId="{0C81D39E-1927-578D-F2AB-1B30F127CE46}"/>
          </ac:spMkLst>
        </pc:spChg>
        <pc:spChg chg="mod modVis">
          <ac:chgData name="Andy Petherbridge" userId="69119507-4700-4ee6-827f-8c50a93140e8" providerId="ADAL" clId="{800401EF-7E15-4660-B766-EFECBC0CA7FC}" dt="2023-07-26T11:04:01.197" v="1698" actId="20577"/>
          <ac:spMkLst>
            <pc:docMk/>
            <pc:sldMk cId="1440309488" sldId="2145707304"/>
            <ac:spMk id="5" creationId="{A1DDA15B-E0E5-AEE3-DB55-DB090E13B7E9}"/>
          </ac:spMkLst>
        </pc:spChg>
        <pc:spChg chg="mod modVis">
          <ac:chgData name="Andy Petherbridge" userId="69119507-4700-4ee6-827f-8c50a93140e8" providerId="ADAL" clId="{800401EF-7E15-4660-B766-EFECBC0CA7FC}" dt="2023-07-26T11:03:58.563" v="1696" actId="20578"/>
          <ac:spMkLst>
            <pc:docMk/>
            <pc:sldMk cId="1440309488" sldId="2145707304"/>
            <ac:spMk id="6" creationId="{E445B197-0101-8EA5-8068-1655B052BFCB}"/>
          </ac:spMkLst>
        </pc:spChg>
        <pc:spChg chg="mod modVis">
          <ac:chgData name="Andy Petherbridge" userId="69119507-4700-4ee6-827f-8c50a93140e8" providerId="ADAL" clId="{800401EF-7E15-4660-B766-EFECBC0CA7FC}" dt="2023-07-26T12:54:37.159" v="3524" actId="313"/>
          <ac:spMkLst>
            <pc:docMk/>
            <pc:sldMk cId="1440309488" sldId="2145707304"/>
            <ac:spMk id="7" creationId="{EA89E08E-8091-6215-8B5A-0943C24FA608}"/>
          </ac:spMkLst>
        </pc:spChg>
        <pc:spChg chg="mod modVis">
          <ac:chgData name="Andy Petherbridge" userId="69119507-4700-4ee6-827f-8c50a93140e8" providerId="ADAL" clId="{800401EF-7E15-4660-B766-EFECBC0CA7FC}" dt="2023-07-26T12:55:00" v="3542" actId="20577"/>
          <ac:spMkLst>
            <pc:docMk/>
            <pc:sldMk cId="1440309488" sldId="2145707304"/>
            <ac:spMk id="8" creationId="{007E537D-6F7A-1275-FCE0-1725B98F4801}"/>
          </ac:spMkLst>
        </pc:spChg>
        <pc:picChg chg="add del mod">
          <ac:chgData name="Andy Petherbridge" userId="69119507-4700-4ee6-827f-8c50a93140e8" providerId="ADAL" clId="{800401EF-7E15-4660-B766-EFECBC0CA7FC}" dt="2023-07-26T11:02:08.075" v="1671" actId="478"/>
          <ac:picMkLst>
            <pc:docMk/>
            <pc:sldMk cId="1440309488" sldId="2145707304"/>
            <ac:picMk id="4" creationId="{3D033B53-0267-89B2-B581-E1323261D0CA}"/>
          </ac:picMkLst>
        </pc:picChg>
        <pc:picChg chg="add mod">
          <ac:chgData name="Andy Petherbridge" userId="69119507-4700-4ee6-827f-8c50a93140e8" providerId="ADAL" clId="{800401EF-7E15-4660-B766-EFECBC0CA7FC}" dt="2023-08-01T09:45:50.994" v="7630"/>
          <ac:picMkLst>
            <pc:docMk/>
            <pc:sldMk cId="1440309488" sldId="2145707304"/>
            <ac:picMk id="4" creationId="{AA3D72B2-015A-C998-CB65-F7A147A0D33B}"/>
          </ac:picMkLst>
        </pc:picChg>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pChg chg="mod">
          <ac:chgData name="Andy Petherbridge" userId="69119507-4700-4ee6-827f-8c50a93140e8" providerId="ADAL" clId="{800401EF-7E15-4660-B766-EFECBC0CA7FC}" dt="2023-08-01T09:49:09.781" v="7682" actId="27636"/>
          <ac:spMkLst>
            <pc:docMk/>
            <pc:sldMk cId="1890709024" sldId="2145707305"/>
            <ac:spMk id="3" creationId="{06B922A6-A4E9-B51B-97C9-CB405770790E}"/>
          </ac:spMkLst>
        </pc:spChg>
        <pc:picChg chg="add del mod">
          <ac:chgData name="Andy Petherbridge" userId="69119507-4700-4ee6-827f-8c50a93140e8" providerId="ADAL" clId="{800401EF-7E15-4660-B766-EFECBC0CA7FC}" dt="2023-07-26T11:02:10.853" v="1672" actId="478"/>
          <ac:picMkLst>
            <pc:docMk/>
            <pc:sldMk cId="1890709024" sldId="2145707305"/>
            <ac:picMk id="4" creationId="{529660DD-0660-A7F7-6090-1266D5E3F5D4}"/>
          </ac:picMkLst>
        </pc:picChg>
        <pc:picChg chg="add mod">
          <ac:chgData name="Andy Petherbridge" userId="69119507-4700-4ee6-827f-8c50a93140e8" providerId="ADAL" clId="{800401EF-7E15-4660-B766-EFECBC0CA7FC}" dt="2023-08-01T09:48:04.880" v="7670"/>
          <ac:picMkLst>
            <pc:docMk/>
            <pc:sldMk cId="1890709024" sldId="2145707305"/>
            <ac:picMk id="4" creationId="{7854024C-125A-AEEA-C021-302D0DF91DB7}"/>
          </ac:picMkLst>
        </pc:picChg>
        <pc:picChg chg="mod ord">
          <ac:chgData name="Andy Petherbridge" userId="69119507-4700-4ee6-827f-8c50a93140e8" providerId="ADAL" clId="{800401EF-7E15-4660-B766-EFECBC0CA7FC}" dt="2023-07-25T16:57:44.267" v="1421" actId="13244"/>
          <ac:picMkLst>
            <pc:docMk/>
            <pc:sldMk cId="1890709024" sldId="2145707305"/>
            <ac:picMk id="9" creationId="{0424AD0C-D1C7-84B4-400C-D4CED753AFE2}"/>
          </ac:picMkLst>
        </pc:picChg>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pChg chg="mod ord">
          <ac:chgData name="Andy Petherbridge" userId="69119507-4700-4ee6-827f-8c50a93140e8" providerId="ADAL" clId="{800401EF-7E15-4660-B766-EFECBC0CA7FC}" dt="2023-07-25T17:01:10.402" v="1538" actId="20577"/>
          <ac:spMkLst>
            <pc:docMk/>
            <pc:sldMk cId="2092459528" sldId="2145707306"/>
            <ac:spMk id="2" creationId="{2A0B03FF-9198-DF8B-716D-28C67A083364}"/>
          </ac:spMkLst>
        </pc:spChg>
        <pc:spChg chg="ord">
          <ac:chgData name="Andy Petherbridge" userId="69119507-4700-4ee6-827f-8c50a93140e8" providerId="ADAL" clId="{800401EF-7E15-4660-B766-EFECBC0CA7FC}" dt="2023-07-25T16:57:57.773" v="1423" actId="13244"/>
          <ac:spMkLst>
            <pc:docMk/>
            <pc:sldMk cId="2092459528" sldId="2145707306"/>
            <ac:spMk id="3" creationId="{29BEF07A-250A-5B76-85CA-925C99C552E5}"/>
          </ac:spMkLst>
        </pc:spChg>
        <pc:spChg chg="mod">
          <ac:chgData name="Andy Petherbridge" userId="69119507-4700-4ee6-827f-8c50a93140e8" providerId="ADAL" clId="{800401EF-7E15-4660-B766-EFECBC0CA7FC}" dt="2023-07-26T12:56:06.263" v="3556" actId="20577"/>
          <ac:spMkLst>
            <pc:docMk/>
            <pc:sldMk cId="2092459528" sldId="2145707306"/>
            <ac:spMk id="6" creationId="{83071B21-E603-EC67-82F3-857F7880F414}"/>
          </ac:spMkLst>
        </pc:spChg>
        <pc:spChg chg="mod">
          <ac:chgData name="Andy Petherbridge" userId="69119507-4700-4ee6-827f-8c50a93140e8" providerId="ADAL" clId="{800401EF-7E15-4660-B766-EFECBC0CA7FC}" dt="2023-07-26T12:56:07.122" v="3557" actId="20577"/>
          <ac:spMkLst>
            <pc:docMk/>
            <pc:sldMk cId="2092459528" sldId="2145707306"/>
            <ac:spMk id="7" creationId="{AE5AF288-BED9-F429-C0F7-5EA4242DE86C}"/>
          </ac:spMkLst>
        </pc:spChg>
        <pc:spChg chg="ord">
          <ac:chgData name="Andy Petherbridge" userId="69119507-4700-4ee6-827f-8c50a93140e8" providerId="ADAL" clId="{800401EF-7E15-4660-B766-EFECBC0CA7FC}" dt="2023-07-25T16:58:03.854" v="1424" actId="13244"/>
          <ac:spMkLst>
            <pc:docMk/>
            <pc:sldMk cId="2092459528" sldId="2145707306"/>
            <ac:spMk id="8" creationId="{5B382695-EE47-7F05-1C21-11F558C3FB0E}"/>
          </ac:spMkLst>
        </pc:spChg>
        <pc:spChg chg="ord">
          <ac:chgData name="Andy Petherbridge" userId="69119507-4700-4ee6-827f-8c50a93140e8" providerId="ADAL" clId="{800401EF-7E15-4660-B766-EFECBC0CA7FC}" dt="2023-07-25T16:58:05.184" v="1425" actId="13244"/>
          <ac:spMkLst>
            <pc:docMk/>
            <pc:sldMk cId="2092459528" sldId="2145707306"/>
            <ac:spMk id="9" creationId="{269BED10-7F27-38AD-F6A7-941F0671D15D}"/>
          </ac:spMkLst>
        </pc:spChg>
        <pc:picChg chg="add del mod">
          <ac:chgData name="Andy Petherbridge" userId="69119507-4700-4ee6-827f-8c50a93140e8" providerId="ADAL" clId="{800401EF-7E15-4660-B766-EFECBC0CA7FC}" dt="2023-08-02T15:32:48.015" v="10979"/>
          <ac:picMkLst>
            <pc:docMk/>
            <pc:sldMk cId="2092459528" sldId="2145707306"/>
            <ac:picMk id="4" creationId="{3218AF6A-49E7-2396-014C-0BCCBC9D14D3}"/>
          </ac:picMkLst>
        </pc:picChg>
        <pc:picChg chg="add del mod">
          <ac:chgData name="Andy Petherbridge" userId="69119507-4700-4ee6-827f-8c50a93140e8" providerId="ADAL" clId="{800401EF-7E15-4660-B766-EFECBC0CA7FC}" dt="2023-07-26T11:02:19.156" v="1674" actId="478"/>
          <ac:picMkLst>
            <pc:docMk/>
            <pc:sldMk cId="2092459528" sldId="2145707306"/>
            <ac:picMk id="4" creationId="{A0EDE625-A0D6-7110-4BA0-53C6CE29E9B2}"/>
          </ac:picMkLst>
        </pc:picChg>
        <pc:picChg chg="add del mod">
          <ac:chgData name="Andy Petherbridge" userId="69119507-4700-4ee6-827f-8c50a93140e8" providerId="ADAL" clId="{800401EF-7E15-4660-B766-EFECBC0CA7FC}" dt="2023-08-02T15:32:29.341" v="10976"/>
          <ac:picMkLst>
            <pc:docMk/>
            <pc:sldMk cId="2092459528" sldId="2145707306"/>
            <ac:picMk id="5" creationId="{82783C50-A793-C972-0A8B-E9CB0E61B5CD}"/>
          </ac:picMkLst>
        </pc:picChg>
        <pc:picChg chg="add del mod ord">
          <ac:chgData name="Andy Petherbridge" userId="69119507-4700-4ee6-827f-8c50a93140e8" providerId="ADAL" clId="{800401EF-7E15-4660-B766-EFECBC0CA7FC}" dt="2023-08-02T15:33:17.072" v="10980"/>
          <ac:picMkLst>
            <pc:docMk/>
            <pc:sldMk cId="2092459528" sldId="2145707306"/>
            <ac:picMk id="11" creationId="{81D22220-CC3A-74F9-E6AD-DEC82D4ACED4}"/>
          </ac:picMkLst>
        </pc:picChg>
        <pc:picChg chg="add del mod">
          <ac:chgData name="Andy Petherbridge" userId="69119507-4700-4ee6-827f-8c50a93140e8" providerId="ADAL" clId="{800401EF-7E15-4660-B766-EFECBC0CA7FC}" dt="2023-08-02T15:33:19.282" v="10982"/>
          <ac:picMkLst>
            <pc:docMk/>
            <pc:sldMk cId="2092459528" sldId="2145707306"/>
            <ac:picMk id="12" creationId="{E5D2FA45-2677-90FC-8C0D-4DED11B84386}"/>
          </ac:picMkLst>
        </pc:picChg>
        <pc:picChg chg="add del mod ord">
          <ac:chgData name="Andy Petherbridge" userId="69119507-4700-4ee6-827f-8c50a93140e8" providerId="ADAL" clId="{800401EF-7E15-4660-B766-EFECBC0CA7FC}" dt="2023-08-02T15:34:50.385" v="10983"/>
          <ac:picMkLst>
            <pc:docMk/>
            <pc:sldMk cId="2092459528" sldId="2145707306"/>
            <ac:picMk id="15" creationId="{D153A29B-123D-EC2C-6D8A-0C411DF94C21}"/>
          </ac:picMkLst>
        </pc:picChg>
        <pc:picChg chg="add del mod">
          <ac:chgData name="Andy Petherbridge" userId="69119507-4700-4ee6-827f-8c50a93140e8" providerId="ADAL" clId="{800401EF-7E15-4660-B766-EFECBC0CA7FC}" dt="2023-08-02T15:35:05.713" v="10987"/>
          <ac:picMkLst>
            <pc:docMk/>
            <pc:sldMk cId="2092459528" sldId="2145707306"/>
            <ac:picMk id="16" creationId="{97467D16-17F4-4794-3DC5-25ED4546AD3B}"/>
          </ac:picMkLst>
        </pc:picChg>
        <pc:picChg chg="add del mod ord">
          <ac:chgData name="Andy Petherbridge" userId="69119507-4700-4ee6-827f-8c50a93140e8" providerId="ADAL" clId="{800401EF-7E15-4660-B766-EFECBC0CA7FC}" dt="2023-08-02T15:36:41.311" v="10988"/>
          <ac:picMkLst>
            <pc:docMk/>
            <pc:sldMk cId="2092459528" sldId="2145707306"/>
            <ac:picMk id="20" creationId="{BF935981-F37A-C712-D0C0-004052CE3177}"/>
          </ac:picMkLst>
        </pc:picChg>
        <pc:picChg chg="add mod">
          <ac:chgData name="Andy Petherbridge" userId="69119507-4700-4ee6-827f-8c50a93140e8" providerId="ADAL" clId="{800401EF-7E15-4660-B766-EFECBC0CA7FC}" dt="2023-08-02T15:36:41.311" v="10988"/>
          <ac:picMkLst>
            <pc:docMk/>
            <pc:sldMk cId="2092459528" sldId="2145707306"/>
            <ac:picMk id="21" creationId="{ADC2A18A-D4B4-8D3B-F227-C95F1ADAF9CE}"/>
          </ac:picMkLst>
        </pc:picChg>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pChg chg="mod">
          <ac:chgData name="Andy Petherbridge" userId="69119507-4700-4ee6-827f-8c50a93140e8" providerId="ADAL" clId="{800401EF-7E15-4660-B766-EFECBC0CA7FC}" dt="2023-07-25T16:59:54.710" v="1456" actId="20577"/>
          <ac:spMkLst>
            <pc:docMk/>
            <pc:sldMk cId="1535473037" sldId="2145707307"/>
            <ac:spMk id="2" creationId="{E65B90D4-7BC3-50D2-EF34-5B0FCC2C72C9}"/>
          </ac:spMkLst>
        </pc:spChg>
        <pc:spChg chg="mod">
          <ac:chgData name="Andy Petherbridge" userId="69119507-4700-4ee6-827f-8c50a93140e8" providerId="ADAL" clId="{800401EF-7E15-4660-B766-EFECBC0CA7FC}" dt="2023-08-01T09:16:39.908" v="5470" actId="20577"/>
          <ac:spMkLst>
            <pc:docMk/>
            <pc:sldMk cId="1535473037" sldId="2145707307"/>
            <ac:spMk id="3" creationId="{A73A3289-788D-C6C1-62DD-D7592AA901E2}"/>
          </ac:spMkLst>
        </pc:spChg>
        <pc:spChg chg="mod topLvl">
          <ac:chgData name="Andy Petherbridge" userId="69119507-4700-4ee6-827f-8c50a93140e8" providerId="ADAL" clId="{800401EF-7E15-4660-B766-EFECBC0CA7FC}" dt="2023-08-01T09:16:34.264" v="5465" actId="6549"/>
          <ac:spMkLst>
            <pc:docMk/>
            <pc:sldMk cId="1535473037" sldId="2145707307"/>
            <ac:spMk id="4" creationId="{49AC2B30-F380-320C-A052-57C9AB5524B2}"/>
          </ac:spMkLst>
        </pc:spChg>
        <pc:spChg chg="mod topLvl">
          <ac:chgData name="Andy Petherbridge" userId="69119507-4700-4ee6-827f-8c50a93140e8" providerId="ADAL" clId="{800401EF-7E15-4660-B766-EFECBC0CA7FC}" dt="2023-07-25T16:10:10.652" v="1114" actId="165"/>
          <ac:spMkLst>
            <pc:docMk/>
            <pc:sldMk cId="1535473037" sldId="2145707307"/>
            <ac:spMk id="7" creationId="{DD7FC412-FB9F-0AD5-A246-557F7C9EC7ED}"/>
          </ac:spMkLst>
        </pc:spChg>
        <pc:spChg chg="mod topLvl">
          <ac:chgData name="Andy Petherbridge" userId="69119507-4700-4ee6-827f-8c50a93140e8" providerId="ADAL" clId="{800401EF-7E15-4660-B766-EFECBC0CA7FC}" dt="2023-07-25T16:10:10.652" v="1114" actId="165"/>
          <ac:spMkLst>
            <pc:docMk/>
            <pc:sldMk cId="1535473037" sldId="2145707307"/>
            <ac:spMk id="8" creationId="{24A8C250-5A13-9066-2927-2354595982BD}"/>
          </ac:spMkLst>
        </pc:spChg>
        <pc:spChg chg="mod">
          <ac:chgData name="Andy Petherbridge" userId="69119507-4700-4ee6-827f-8c50a93140e8" providerId="ADAL" clId="{800401EF-7E15-4660-B766-EFECBC0CA7FC}" dt="2023-08-01T09:18:26.658" v="5681" actId="20577"/>
          <ac:spMkLst>
            <pc:docMk/>
            <pc:sldMk cId="1535473037" sldId="2145707307"/>
            <ac:spMk id="14" creationId="{AABAA4FA-46BB-374C-87FC-B168AC4B3DDF}"/>
          </ac:spMkLst>
        </pc:spChg>
        <pc:spChg chg="mod">
          <ac:chgData name="Andy Petherbridge" userId="69119507-4700-4ee6-827f-8c50a93140e8" providerId="ADAL" clId="{800401EF-7E15-4660-B766-EFECBC0CA7FC}" dt="2023-07-25T16:10:22.032" v="1116" actId="164"/>
          <ac:spMkLst>
            <pc:docMk/>
            <pc:sldMk cId="1535473037" sldId="2145707307"/>
            <ac:spMk id="49" creationId="{4470E76F-660C-08BC-1D8F-6EDA8C0513AA}"/>
          </ac:spMkLst>
        </pc:spChg>
        <pc:spChg chg="mod">
          <ac:chgData name="Andy Petherbridge" userId="69119507-4700-4ee6-827f-8c50a93140e8" providerId="ADAL" clId="{800401EF-7E15-4660-B766-EFECBC0CA7FC}" dt="2023-07-25T16:10:22.032" v="1116" actId="164"/>
          <ac:spMkLst>
            <pc:docMk/>
            <pc:sldMk cId="1535473037" sldId="2145707307"/>
            <ac:spMk id="50" creationId="{1BE39339-5BBB-AC85-4EED-C7CC79DCB0E2}"/>
          </ac:spMkLst>
        </pc:spChg>
        <pc:grpChg chg="mod">
          <ac:chgData name="Andy Petherbridge" userId="69119507-4700-4ee6-827f-8c50a93140e8" providerId="ADAL" clId="{800401EF-7E15-4660-B766-EFECBC0CA7FC}" dt="2023-07-25T16:10:22.032" v="1116" actId="164"/>
          <ac:grpSpMkLst>
            <pc:docMk/>
            <pc:sldMk cId="1535473037" sldId="2145707307"/>
            <ac:grpSpMk id="28" creationId="{2A71D689-05D9-DB9B-21FE-9E0DFEE98DFD}"/>
          </ac:grpSpMkLst>
        </pc:grpChg>
        <pc:grpChg chg="del">
          <ac:chgData name="Andy Petherbridge" userId="69119507-4700-4ee6-827f-8c50a93140e8" providerId="ADAL" clId="{800401EF-7E15-4660-B766-EFECBC0CA7FC}" dt="2023-07-25T16:10:10.652" v="1114" actId="165"/>
          <ac:grpSpMkLst>
            <pc:docMk/>
            <pc:sldMk cId="1535473037" sldId="2145707307"/>
            <ac:grpSpMk id="1167" creationId="{28CD1A7D-AE2C-C654-A49E-2B9381212C74}"/>
          </ac:grpSpMkLst>
        </pc:grpChg>
        <pc:grpChg chg="add mod">
          <ac:chgData name="Andy Petherbridge" userId="69119507-4700-4ee6-827f-8c50a93140e8" providerId="ADAL" clId="{800401EF-7E15-4660-B766-EFECBC0CA7FC}" dt="2023-07-25T16:10:26.339" v="1117" actId="962"/>
          <ac:grpSpMkLst>
            <pc:docMk/>
            <pc:sldMk cId="1535473037" sldId="2145707307"/>
            <ac:grpSpMk id="1168" creationId="{F5D67C6F-78B1-506F-F051-06F6FE934149}"/>
          </ac:grpSpMkLst>
        </pc:grpChg>
        <pc:picChg chg="add del mod">
          <ac:chgData name="Andy Petherbridge" userId="69119507-4700-4ee6-827f-8c50a93140e8" providerId="ADAL" clId="{800401EF-7E15-4660-B766-EFECBC0CA7FC}" dt="2023-07-26T12:55:24.464" v="3545" actId="478"/>
          <ac:picMkLst>
            <pc:docMk/>
            <pc:sldMk cId="1535473037" sldId="2145707307"/>
            <ac:picMk id="6" creationId="{51755D15-B221-7FC1-7035-2B9658795A67}"/>
          </ac:picMkLst>
        </pc:picChg>
        <pc:picChg chg="add mod">
          <ac:chgData name="Andy Petherbridge" userId="69119507-4700-4ee6-827f-8c50a93140e8" providerId="ADAL" clId="{800401EF-7E15-4660-B766-EFECBC0CA7FC}" dt="2023-08-02T15:59:32.624" v="11063" actId="1076"/>
          <ac:picMkLst>
            <pc:docMk/>
            <pc:sldMk cId="1535473037" sldId="2145707307"/>
            <ac:picMk id="10" creationId="{12CDF20D-FEDC-E59C-AAF6-0E72FD42C7FE}"/>
          </ac:picMkLst>
        </pc:picChg>
        <pc:cxnChg chg="mod">
          <ac:chgData name="Andy Petherbridge" userId="69119507-4700-4ee6-827f-8c50a93140e8" providerId="ADAL" clId="{800401EF-7E15-4660-B766-EFECBC0CA7FC}" dt="2023-07-25T15:49:18.491" v="830" actId="962"/>
          <ac:cxnSpMkLst>
            <pc:docMk/>
            <pc:sldMk cId="1535473037" sldId="2145707307"/>
            <ac:cxnSpMk id="1027" creationId="{EB3C1C6B-9ACA-1541-4412-6418EE4C6456}"/>
          </ac:cxnSpMkLst>
        </pc:cxnChg>
        <pc:cxnChg chg="mod">
          <ac:chgData name="Andy Petherbridge" userId="69119507-4700-4ee6-827f-8c50a93140e8" providerId="ADAL" clId="{800401EF-7E15-4660-B766-EFECBC0CA7FC}" dt="2023-08-01T09:14:53.196" v="5446" actId="14100"/>
          <ac:cxnSpMkLst>
            <pc:docMk/>
            <pc:sldMk cId="1535473037" sldId="2145707307"/>
            <ac:cxnSpMk id="1031" creationId="{B7E40238-9FAE-3B1E-DD82-60F7FE62BB94}"/>
          </ac:cxnSpMkLst>
        </pc:cxnChg>
        <pc:cxnChg chg="mod">
          <ac:chgData name="Andy Petherbridge" userId="69119507-4700-4ee6-827f-8c50a93140e8" providerId="ADAL" clId="{800401EF-7E15-4660-B766-EFECBC0CA7FC}" dt="2023-07-25T15:49:20.364" v="831" actId="962"/>
          <ac:cxnSpMkLst>
            <pc:docMk/>
            <pc:sldMk cId="1535473037" sldId="2145707307"/>
            <ac:cxnSpMk id="1034" creationId="{4D6D81BD-7E15-0226-21FB-315F8FC65F65}"/>
          </ac:cxnSpMkLst>
        </pc:cxnChg>
        <pc:cxnChg chg="mod">
          <ac:chgData name="Andy Petherbridge" userId="69119507-4700-4ee6-827f-8c50a93140e8" providerId="ADAL" clId="{800401EF-7E15-4660-B766-EFECBC0CA7FC}" dt="2023-08-01T09:16:29.719" v="5464" actId="14100"/>
          <ac:cxnSpMkLst>
            <pc:docMk/>
            <pc:sldMk cId="1535473037" sldId="2145707307"/>
            <ac:cxnSpMk id="1041" creationId="{6D2A3AE5-9151-F9EB-5C9E-29554D1F2F28}"/>
          </ac:cxnSpMkLst>
        </pc:cxnChg>
        <pc:cxnChg chg="mod">
          <ac:chgData name="Andy Petherbridge" userId="69119507-4700-4ee6-827f-8c50a93140e8" providerId="ADAL" clId="{800401EF-7E15-4660-B766-EFECBC0CA7FC}" dt="2023-08-01T09:16:29.719" v="5464" actId="14100"/>
          <ac:cxnSpMkLst>
            <pc:docMk/>
            <pc:sldMk cId="1535473037" sldId="2145707307"/>
            <ac:cxnSpMk id="1044" creationId="{2055A79A-71CA-EE67-A6DB-6E61AD45B15C}"/>
          </ac:cxnSpMkLst>
        </pc:cxnChg>
        <pc:cxnChg chg="mod">
          <ac:chgData name="Andy Petherbridge" userId="69119507-4700-4ee6-827f-8c50a93140e8" providerId="ADAL" clId="{800401EF-7E15-4660-B766-EFECBC0CA7FC}" dt="2023-08-01T09:16:29.719" v="5464" actId="14100"/>
          <ac:cxnSpMkLst>
            <pc:docMk/>
            <pc:sldMk cId="1535473037" sldId="2145707307"/>
            <ac:cxnSpMk id="1134" creationId="{27CFA19D-5D81-360B-1729-C54CF6E84166}"/>
          </ac:cxnSpMkLst>
        </pc:cxnChg>
        <pc:cxnChg chg="mod">
          <ac:chgData name="Andy Petherbridge" userId="69119507-4700-4ee6-827f-8c50a93140e8" providerId="ADAL" clId="{800401EF-7E15-4660-B766-EFECBC0CA7FC}" dt="2023-07-25T15:49:05.523" v="824" actId="962"/>
          <ac:cxnSpMkLst>
            <pc:docMk/>
            <pc:sldMk cId="1535473037" sldId="2145707307"/>
            <ac:cxnSpMk id="1136" creationId="{B91083CB-99A2-1AB7-AE55-4F9E3F96A966}"/>
          </ac:cxnSpMkLst>
        </pc:cxnChg>
        <pc:cxnChg chg="mod">
          <ac:chgData name="Andy Petherbridge" userId="69119507-4700-4ee6-827f-8c50a93140e8" providerId="ADAL" clId="{800401EF-7E15-4660-B766-EFECBC0CA7FC}" dt="2023-07-25T15:49:07.882" v="825" actId="962"/>
          <ac:cxnSpMkLst>
            <pc:docMk/>
            <pc:sldMk cId="1535473037" sldId="2145707307"/>
            <ac:cxnSpMk id="1141" creationId="{3D7B527B-F3B7-802D-06B8-3A7AFF850AEF}"/>
          </ac:cxnSpMkLst>
        </pc:cxnChg>
        <pc:cxnChg chg="mod">
          <ac:chgData name="Andy Petherbridge" userId="69119507-4700-4ee6-827f-8c50a93140e8" providerId="ADAL" clId="{800401EF-7E15-4660-B766-EFECBC0CA7FC}" dt="2023-08-01T09:16:29.719" v="5464" actId="14100"/>
          <ac:cxnSpMkLst>
            <pc:docMk/>
            <pc:sldMk cId="1535473037" sldId="2145707307"/>
            <ac:cxnSpMk id="1144" creationId="{C90563C4-9350-5E32-33E3-27937293ED36}"/>
          </ac:cxnSpMkLst>
        </pc:cxnChg>
        <pc:cxnChg chg="mod">
          <ac:chgData name="Andy Petherbridge" userId="69119507-4700-4ee6-827f-8c50a93140e8" providerId="ADAL" clId="{800401EF-7E15-4660-B766-EFECBC0CA7FC}" dt="2023-07-25T15:49:01.082" v="822" actId="962"/>
          <ac:cxnSpMkLst>
            <pc:docMk/>
            <pc:sldMk cId="1535473037" sldId="2145707307"/>
            <ac:cxnSpMk id="1153" creationId="{5817EA01-4956-44E8-C916-A3D6ECCDC896}"/>
          </ac:cxnSpMkLst>
        </pc:cxnChg>
        <pc:cxnChg chg="mod">
          <ac:chgData name="Andy Petherbridge" userId="69119507-4700-4ee6-827f-8c50a93140e8" providerId="ADAL" clId="{800401EF-7E15-4660-B766-EFECBC0CA7FC}" dt="2023-07-25T15:49:11.940" v="827" actId="962"/>
          <ac:cxnSpMkLst>
            <pc:docMk/>
            <pc:sldMk cId="1535473037" sldId="2145707307"/>
            <ac:cxnSpMk id="1157" creationId="{F8D59B32-91F8-BE85-1B5A-86A17CC40F22}"/>
          </ac:cxnSpMkLst>
        </pc:cxnChg>
        <pc:cxnChg chg="mod">
          <ac:chgData name="Andy Petherbridge" userId="69119507-4700-4ee6-827f-8c50a93140e8" providerId="ADAL" clId="{800401EF-7E15-4660-B766-EFECBC0CA7FC}" dt="2023-07-25T15:49:13.667" v="828" actId="962"/>
          <ac:cxnSpMkLst>
            <pc:docMk/>
            <pc:sldMk cId="1535473037" sldId="2145707307"/>
            <ac:cxnSpMk id="1160" creationId="{73138BA2-6156-B43F-9155-9011B94CDCFF}"/>
          </ac:cxnSpMkLst>
        </pc:cxnChg>
        <pc:cxnChg chg="mod">
          <ac:chgData name="Andy Petherbridge" userId="69119507-4700-4ee6-827f-8c50a93140e8" providerId="ADAL" clId="{800401EF-7E15-4660-B766-EFECBC0CA7FC}" dt="2023-07-25T15:49:09.434" v="826" actId="962"/>
          <ac:cxnSpMkLst>
            <pc:docMk/>
            <pc:sldMk cId="1535473037" sldId="2145707307"/>
            <ac:cxnSpMk id="1163" creationId="{1AEDB0CA-468C-F418-5C91-4A068D966FC5}"/>
          </ac:cxnSpMkLst>
        </pc:cxnChg>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pChg chg="mod ord">
          <ac:chgData name="Andy Petherbridge" userId="69119507-4700-4ee6-827f-8c50a93140e8" providerId="ADAL" clId="{800401EF-7E15-4660-B766-EFECBC0CA7FC}" dt="2023-07-25T16:29:22.655" v="1150" actId="13244"/>
          <ac:spMkLst>
            <pc:docMk/>
            <pc:sldMk cId="3369248234" sldId="2145707308"/>
            <ac:spMk id="19" creationId="{E374EC07-C45A-55B5-2D2F-0A1B40B0FFE4}"/>
          </ac:spMkLst>
        </pc:spChg>
        <pc:graphicFrameChg chg="mod modVis">
          <ac:chgData name="Andy Petherbridge" userId="69119507-4700-4ee6-827f-8c50a93140e8" providerId="ADAL" clId="{800401EF-7E15-4660-B766-EFECBC0CA7FC}" dt="2023-07-25T16:11:12.530" v="1118" actId="962"/>
          <ac:graphicFrameMkLst>
            <pc:docMk/>
            <pc:sldMk cId="3369248234" sldId="2145707308"/>
            <ac:graphicFrameMk id="5" creationId="{4A07B080-1C4D-2C56-76AA-8032E0F4AA0B}"/>
          </ac:graphicFrameMkLst>
        </pc:graphicFrameChg>
        <pc:picChg chg="add del mod">
          <ac:chgData name="Andy Petherbridge" userId="69119507-4700-4ee6-827f-8c50a93140e8" providerId="ADAL" clId="{800401EF-7E15-4660-B766-EFECBC0CA7FC}" dt="2023-07-26T10:55:41.767" v="1623" actId="478"/>
          <ac:picMkLst>
            <pc:docMk/>
            <pc:sldMk cId="3369248234" sldId="2145707308"/>
            <ac:picMk id="2" creationId="{DE0F7AFE-30DD-87A3-8254-5ED8BAC0F3E3}"/>
          </ac:picMkLst>
        </pc:picChg>
        <pc:picChg chg="add del mod modVis">
          <ac:chgData name="Andy Petherbridge" userId="69119507-4700-4ee6-827f-8c50a93140e8" providerId="ADAL" clId="{800401EF-7E15-4660-B766-EFECBC0CA7FC}" dt="2023-07-26T10:58:02.071" v="1631" actId="478"/>
          <ac:picMkLst>
            <pc:docMk/>
            <pc:sldMk cId="3369248234" sldId="2145707308"/>
            <ac:picMk id="3" creationId="{60B520BC-140A-7DC4-770A-18AA6D50D17C}"/>
          </ac:picMkLst>
        </pc:picChg>
        <pc:picChg chg="add mod">
          <ac:chgData name="Andy Petherbridge" userId="69119507-4700-4ee6-827f-8c50a93140e8" providerId="ADAL" clId="{800401EF-7E15-4660-B766-EFECBC0CA7FC}" dt="2023-08-01T12:14:24.346" v="8130"/>
          <ac:picMkLst>
            <pc:docMk/>
            <pc:sldMk cId="3369248234" sldId="2145707308"/>
            <ac:picMk id="8" creationId="{87A5A8EC-FC30-2C80-50E2-A54DD14BE60A}"/>
          </ac:picMkLst>
        </pc:picChg>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pChg chg="mod modVis">
          <ac:chgData name="Andy Petherbridge" userId="69119507-4700-4ee6-827f-8c50a93140e8" providerId="ADAL" clId="{800401EF-7E15-4660-B766-EFECBC0CA7FC}" dt="2023-07-25T16:01:25.749" v="982" actId="27636"/>
          <ac:spMkLst>
            <pc:docMk/>
            <pc:sldMk cId="1048117054" sldId="2145707309"/>
            <ac:spMk id="5" creationId="{5B1E4B97-C58C-8340-C885-0898A6B2D826}"/>
          </ac:spMkLst>
        </pc:spChg>
        <pc:spChg chg="del mod ord modVis">
          <ac:chgData name="Andy Petherbridge" userId="69119507-4700-4ee6-827f-8c50a93140e8" providerId="ADAL" clId="{800401EF-7E15-4660-B766-EFECBC0CA7FC}" dt="2023-07-25T15:54:22.445" v="873" actId="478"/>
          <ac:spMkLst>
            <pc:docMk/>
            <pc:sldMk cId="1048117054" sldId="2145707309"/>
            <ac:spMk id="6" creationId="{202415C0-9F76-027B-6ED4-838F7ECE0B33}"/>
          </ac:spMkLst>
        </pc:spChg>
        <pc:spChg chg="add mod">
          <ac:chgData name="Andy Petherbridge" userId="69119507-4700-4ee6-827f-8c50a93140e8" providerId="ADAL" clId="{800401EF-7E15-4660-B766-EFECBC0CA7FC}" dt="2023-07-25T16:00:25.801" v="957" actId="20577"/>
          <ac:spMkLst>
            <pc:docMk/>
            <pc:sldMk cId="1048117054" sldId="2145707309"/>
            <ac:spMk id="7" creationId="{3FAE182A-17C7-C21E-B46B-07C43DDCA123}"/>
          </ac:spMkLst>
        </pc:spChg>
        <pc:spChg chg="add del mod">
          <ac:chgData name="Andy Petherbridge" userId="69119507-4700-4ee6-827f-8c50a93140e8" providerId="ADAL" clId="{800401EF-7E15-4660-B766-EFECBC0CA7FC}" dt="2023-07-25T15:54:24.902" v="874" actId="478"/>
          <ac:spMkLst>
            <pc:docMk/>
            <pc:sldMk cId="1048117054" sldId="2145707309"/>
            <ac:spMk id="8" creationId="{74B45C1A-D8D3-A052-CCCC-5EA731B9F1DA}"/>
          </ac:spMkLst>
        </pc:spChg>
        <pc:picChg chg="add del mod modVis">
          <ac:chgData name="Andy Petherbridge" userId="69119507-4700-4ee6-827f-8c50a93140e8" providerId="ADAL" clId="{800401EF-7E15-4660-B766-EFECBC0CA7FC}" dt="2023-07-26T10:57:59.676" v="1630" actId="478"/>
          <ac:picMkLst>
            <pc:docMk/>
            <pc:sldMk cId="1048117054" sldId="2145707309"/>
            <ac:picMk id="2" creationId="{86329D25-D3BC-E116-4518-9D318171180F}"/>
          </ac:picMkLst>
        </pc:picChg>
        <pc:picChg chg="add del mod">
          <ac:chgData name="Andy Petherbridge" userId="69119507-4700-4ee6-827f-8c50a93140e8" providerId="ADAL" clId="{800401EF-7E15-4660-B766-EFECBC0CA7FC}" dt="2023-08-01T14:32:26.770" v="10660" actId="478"/>
          <ac:picMkLst>
            <pc:docMk/>
            <pc:sldMk cId="1048117054" sldId="2145707309"/>
            <ac:picMk id="6" creationId="{8E31F14D-0690-9199-AC69-41887D57C84A}"/>
          </ac:picMkLst>
        </pc:picChg>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pChg chg="mod ord">
          <ac:chgData name="Andy Petherbridge" userId="69119507-4700-4ee6-827f-8c50a93140e8" providerId="ADAL" clId="{800401EF-7E15-4660-B766-EFECBC0CA7FC}" dt="2023-07-26T11:08:55.659" v="1984" actId="20577"/>
          <ac:spMkLst>
            <pc:docMk/>
            <pc:sldMk cId="1786349107" sldId="2145707310"/>
            <ac:spMk id="4" creationId="{D1E20FE3-70FB-F1A3-A9EB-EE33A91AECA9}"/>
          </ac:spMkLst>
        </pc:spChg>
        <pc:spChg chg="del mod ord">
          <ac:chgData name="Andy Petherbridge" userId="69119507-4700-4ee6-827f-8c50a93140e8" providerId="ADAL" clId="{800401EF-7E15-4660-B766-EFECBC0CA7FC}" dt="2023-07-25T16:00:07.079" v="952" actId="478"/>
          <ac:spMkLst>
            <pc:docMk/>
            <pc:sldMk cId="1786349107" sldId="2145707310"/>
            <ac:spMk id="5" creationId="{5A12DB05-021F-DC35-7A0A-A0479741E628}"/>
          </ac:spMkLst>
        </pc:spChg>
        <pc:spChg chg="add del mod">
          <ac:chgData name="Andy Petherbridge" userId="69119507-4700-4ee6-827f-8c50a93140e8" providerId="ADAL" clId="{800401EF-7E15-4660-B766-EFECBC0CA7FC}" dt="2023-07-25T15:50:00.826" v="835"/>
          <ac:spMkLst>
            <pc:docMk/>
            <pc:sldMk cId="1786349107" sldId="2145707310"/>
            <ac:spMk id="8" creationId="{A7F6CF25-7F20-4453-51F0-8407A67F975E}"/>
          </ac:spMkLst>
        </pc:spChg>
        <pc:spChg chg="add mod ord">
          <ac:chgData name="Andy Petherbridge" userId="69119507-4700-4ee6-827f-8c50a93140e8" providerId="ADAL" clId="{800401EF-7E15-4660-B766-EFECBC0CA7FC}" dt="2023-07-26T10:04:51.692" v="1539" actId="13244"/>
          <ac:spMkLst>
            <pc:docMk/>
            <pc:sldMk cId="1786349107" sldId="2145707310"/>
            <ac:spMk id="9" creationId="{6C76176B-F662-DD6D-8B9E-DF595F39B113}"/>
          </ac:spMkLst>
        </pc:spChg>
        <pc:spChg chg="add del mod">
          <ac:chgData name="Andy Petherbridge" userId="69119507-4700-4ee6-827f-8c50a93140e8" providerId="ADAL" clId="{800401EF-7E15-4660-B766-EFECBC0CA7FC}" dt="2023-07-25T16:00:09.047" v="953" actId="478"/>
          <ac:spMkLst>
            <pc:docMk/>
            <pc:sldMk cId="1786349107" sldId="2145707310"/>
            <ac:spMk id="10" creationId="{B269B1C4-85E3-A4BC-25BF-2FC8906E2479}"/>
          </ac:spMkLst>
        </pc:spChg>
        <pc:picChg chg="add del mod modVis">
          <ac:chgData name="Andy Petherbridge" userId="69119507-4700-4ee6-827f-8c50a93140e8" providerId="ADAL" clId="{800401EF-7E15-4660-B766-EFECBC0CA7FC}" dt="2023-07-26T10:58:04.087" v="1632" actId="478"/>
          <ac:picMkLst>
            <pc:docMk/>
            <pc:sldMk cId="1786349107" sldId="2145707310"/>
            <ac:picMk id="2" creationId="{7415EE4A-B60E-C822-7E13-393742217509}"/>
          </ac:picMkLst>
        </pc:picChg>
        <pc:picChg chg="add del mod">
          <ac:chgData name="Andy Petherbridge" userId="69119507-4700-4ee6-827f-8c50a93140e8" providerId="ADAL" clId="{800401EF-7E15-4660-B766-EFECBC0CA7FC}" dt="2023-08-02T13:34:53.520" v="10667"/>
          <ac:picMkLst>
            <pc:docMk/>
            <pc:sldMk cId="1786349107" sldId="2145707310"/>
            <ac:picMk id="5" creationId="{385D66A6-EB16-EBDF-5500-7A161340DCBE}"/>
          </ac:picMkLst>
        </pc:picChg>
        <pc:picChg chg="add del mod">
          <ac:chgData name="Andy Petherbridge" userId="69119507-4700-4ee6-827f-8c50a93140e8" providerId="ADAL" clId="{800401EF-7E15-4660-B766-EFECBC0CA7FC}" dt="2023-08-02T13:34:55.456" v="10669"/>
          <ac:picMkLst>
            <pc:docMk/>
            <pc:sldMk cId="1786349107" sldId="2145707310"/>
            <ac:picMk id="6" creationId="{EB0C9A68-28B4-47E4-5FEC-52B5DC715DA7}"/>
          </ac:picMkLst>
        </pc:picChg>
        <pc:picChg chg="add del mod ord">
          <ac:chgData name="Andy Petherbridge" userId="69119507-4700-4ee6-827f-8c50a93140e8" providerId="ADAL" clId="{800401EF-7E15-4660-B766-EFECBC0CA7FC}" dt="2023-08-02T13:35:04.631" v="10670"/>
          <ac:picMkLst>
            <pc:docMk/>
            <pc:sldMk cId="1786349107" sldId="2145707310"/>
            <ac:picMk id="11" creationId="{2E1FDA30-4075-3C40-3449-E2B8640F38FA}"/>
          </ac:picMkLst>
        </pc:picChg>
        <pc:picChg chg="add del mod">
          <ac:chgData name="Andy Petherbridge" userId="69119507-4700-4ee6-827f-8c50a93140e8" providerId="ADAL" clId="{800401EF-7E15-4660-B766-EFECBC0CA7FC}" dt="2023-08-01T12:11:41.095" v="8128" actId="478"/>
          <ac:picMkLst>
            <pc:docMk/>
            <pc:sldMk cId="1786349107" sldId="2145707310"/>
            <ac:picMk id="12" creationId="{271B37CD-7E2F-3C5C-1F1D-57B8B0A02D95}"/>
          </ac:picMkLst>
        </pc:picChg>
        <pc:picChg chg="add del mod">
          <ac:chgData name="Andy Petherbridge" userId="69119507-4700-4ee6-827f-8c50a93140e8" providerId="ADAL" clId="{800401EF-7E15-4660-B766-EFECBC0CA7FC}" dt="2023-08-02T13:36:10.808" v="10680"/>
          <ac:picMkLst>
            <pc:docMk/>
            <pc:sldMk cId="1786349107" sldId="2145707310"/>
            <ac:picMk id="13" creationId="{9964E277-4A10-D693-71DE-A66FBF422DAA}"/>
          </ac:picMkLst>
        </pc:picChg>
        <pc:picChg chg="add del mod">
          <ac:chgData name="Andy Petherbridge" userId="69119507-4700-4ee6-827f-8c50a93140e8" providerId="ADAL" clId="{800401EF-7E15-4660-B766-EFECBC0CA7FC}" dt="2023-08-02T13:36:13.708" v="10682"/>
          <ac:picMkLst>
            <pc:docMk/>
            <pc:sldMk cId="1786349107" sldId="2145707310"/>
            <ac:picMk id="14" creationId="{C222E64F-8FA9-FBA9-59F1-FD3A3245CBAC}"/>
          </ac:picMkLst>
        </pc:picChg>
        <pc:picChg chg="add del mod">
          <ac:chgData name="Andy Petherbridge" userId="69119507-4700-4ee6-827f-8c50a93140e8" providerId="ADAL" clId="{800401EF-7E15-4660-B766-EFECBC0CA7FC}" dt="2023-08-01T14:34:00.175" v="10661" actId="478"/>
          <ac:picMkLst>
            <pc:docMk/>
            <pc:sldMk cId="1786349107" sldId="2145707310"/>
            <ac:picMk id="16" creationId="{DEB1F776-6153-8332-DE75-AB2E4BC5D2F0}"/>
          </ac:picMkLst>
        </pc:picChg>
        <pc:picChg chg="add del mod ord">
          <ac:chgData name="Andy Petherbridge" userId="69119507-4700-4ee6-827f-8c50a93140e8" providerId="ADAL" clId="{800401EF-7E15-4660-B766-EFECBC0CA7FC}" dt="2023-08-02T13:36:27.352" v="10683"/>
          <ac:picMkLst>
            <pc:docMk/>
            <pc:sldMk cId="1786349107" sldId="2145707310"/>
            <ac:picMk id="17" creationId="{4D46C781-16DE-6538-AB0A-2D8D333F00E4}"/>
          </ac:picMkLst>
        </pc:picChg>
        <pc:picChg chg="add del mod">
          <ac:chgData name="Andy Petherbridge" userId="69119507-4700-4ee6-827f-8c50a93140e8" providerId="ADAL" clId="{800401EF-7E15-4660-B766-EFECBC0CA7FC}" dt="2023-08-02T13:36:40.126" v="10685"/>
          <ac:picMkLst>
            <pc:docMk/>
            <pc:sldMk cId="1786349107" sldId="2145707310"/>
            <ac:picMk id="18" creationId="{65C2846E-3EBB-99E5-4838-AE6FCA17F493}"/>
          </ac:picMkLst>
        </pc:picChg>
        <pc:picChg chg="add del mod ord">
          <ac:chgData name="Andy Petherbridge" userId="69119507-4700-4ee6-827f-8c50a93140e8" providerId="ADAL" clId="{800401EF-7E15-4660-B766-EFECBC0CA7FC}" dt="2023-08-02T13:36:59.053" v="10686"/>
          <ac:picMkLst>
            <pc:docMk/>
            <pc:sldMk cId="1786349107" sldId="2145707310"/>
            <ac:picMk id="21" creationId="{60E116AD-8D61-7AC3-0C2E-82E64588EF4C}"/>
          </ac:picMkLst>
        </pc:picChg>
        <pc:picChg chg="add del mod">
          <ac:chgData name="Andy Petherbridge" userId="69119507-4700-4ee6-827f-8c50a93140e8" providerId="ADAL" clId="{800401EF-7E15-4660-B766-EFECBC0CA7FC}" dt="2023-08-02T13:37:03.662" v="10688"/>
          <ac:picMkLst>
            <pc:docMk/>
            <pc:sldMk cId="1786349107" sldId="2145707310"/>
            <ac:picMk id="22" creationId="{8C275D9A-E60C-7135-D849-F4BAAE5D576D}"/>
          </ac:picMkLst>
        </pc:picChg>
        <pc:picChg chg="add del mod ord">
          <ac:chgData name="Andy Petherbridge" userId="69119507-4700-4ee6-827f-8c50a93140e8" providerId="ADAL" clId="{800401EF-7E15-4660-B766-EFECBC0CA7FC}" dt="2023-08-02T13:37:13.864" v="10689"/>
          <ac:picMkLst>
            <pc:docMk/>
            <pc:sldMk cId="1786349107" sldId="2145707310"/>
            <ac:picMk id="25" creationId="{5167A607-F08E-63CE-0C6B-A8B264781A78}"/>
          </ac:picMkLst>
        </pc:picChg>
        <pc:picChg chg="add del mod">
          <ac:chgData name="Andy Petherbridge" userId="69119507-4700-4ee6-827f-8c50a93140e8" providerId="ADAL" clId="{800401EF-7E15-4660-B766-EFECBC0CA7FC}" dt="2023-08-02T13:37:15.907" v="10691"/>
          <ac:picMkLst>
            <pc:docMk/>
            <pc:sldMk cId="1786349107" sldId="2145707310"/>
            <ac:picMk id="26" creationId="{EDA07E77-6760-6220-F629-9E9A31A6E668}"/>
          </ac:picMkLst>
        </pc:picChg>
        <pc:picChg chg="add del mod ord">
          <ac:chgData name="Andy Petherbridge" userId="69119507-4700-4ee6-827f-8c50a93140e8" providerId="ADAL" clId="{800401EF-7E15-4660-B766-EFECBC0CA7FC}" dt="2023-08-02T13:38:14.848" v="10692"/>
          <ac:picMkLst>
            <pc:docMk/>
            <pc:sldMk cId="1786349107" sldId="2145707310"/>
            <ac:picMk id="29" creationId="{1F24490B-C22E-0FE3-9E1C-1861D57B6EFB}"/>
          </ac:picMkLst>
        </pc:picChg>
        <pc:picChg chg="add del mod">
          <ac:chgData name="Andy Petherbridge" userId="69119507-4700-4ee6-827f-8c50a93140e8" providerId="ADAL" clId="{800401EF-7E15-4660-B766-EFECBC0CA7FC}" dt="2023-08-02T15:47:01.757" v="11047"/>
          <ac:picMkLst>
            <pc:docMk/>
            <pc:sldMk cId="1786349107" sldId="2145707310"/>
            <ac:picMk id="30" creationId="{AE8CDB9D-F1EE-E642-E254-560BE51238DF}"/>
          </ac:picMkLst>
        </pc:picChg>
        <pc:picChg chg="add del mod ord">
          <ac:chgData name="Andy Petherbridge" userId="69119507-4700-4ee6-827f-8c50a93140e8" providerId="ADAL" clId="{800401EF-7E15-4660-B766-EFECBC0CA7FC}" dt="2023-08-02T15:48:02.448" v="11048"/>
          <ac:picMkLst>
            <pc:docMk/>
            <pc:sldMk cId="1786349107" sldId="2145707310"/>
            <ac:picMk id="36" creationId="{C57633C5-2BA0-50D8-05B0-950C9E4BB420}"/>
          </ac:picMkLst>
        </pc:picChg>
        <pc:picChg chg="add del mod">
          <ac:chgData name="Andy Petherbridge" userId="69119507-4700-4ee6-827f-8c50a93140e8" providerId="ADAL" clId="{800401EF-7E15-4660-B766-EFECBC0CA7FC}" dt="2023-08-02T15:50:50.295" v="11050"/>
          <ac:picMkLst>
            <pc:docMk/>
            <pc:sldMk cId="1786349107" sldId="2145707310"/>
            <ac:picMk id="37" creationId="{CB5127D7-5681-47A9-A147-725523B52BD0}"/>
          </ac:picMkLst>
        </pc:picChg>
        <pc:picChg chg="add del mod ord">
          <ac:chgData name="Andy Petherbridge" userId="69119507-4700-4ee6-827f-8c50a93140e8" providerId="ADAL" clId="{800401EF-7E15-4660-B766-EFECBC0CA7FC}" dt="2023-08-02T15:51:07.085" v="11051"/>
          <ac:picMkLst>
            <pc:docMk/>
            <pc:sldMk cId="1786349107" sldId="2145707310"/>
            <ac:picMk id="41" creationId="{79519D69-82D2-C56F-CDC3-5F3ECD9BFFFF}"/>
          </ac:picMkLst>
        </pc:picChg>
        <pc:picChg chg="add del mod">
          <ac:chgData name="Andy Petherbridge" userId="69119507-4700-4ee6-827f-8c50a93140e8" providerId="ADAL" clId="{800401EF-7E15-4660-B766-EFECBC0CA7FC}" dt="2023-08-02T15:52:42.512" v="11054"/>
          <ac:picMkLst>
            <pc:docMk/>
            <pc:sldMk cId="1786349107" sldId="2145707310"/>
            <ac:picMk id="43" creationId="{CD90038F-D8A6-4437-12CF-3CD6450B368C}"/>
          </ac:picMkLst>
        </pc:picChg>
        <pc:picChg chg="add mod">
          <ac:chgData name="Andy Petherbridge" userId="69119507-4700-4ee6-827f-8c50a93140e8" providerId="ADAL" clId="{800401EF-7E15-4660-B766-EFECBC0CA7FC}" dt="2023-08-02T15:52:42.512" v="11054"/>
          <ac:picMkLst>
            <pc:docMk/>
            <pc:sldMk cId="1786349107" sldId="2145707310"/>
            <ac:picMk id="44" creationId="{D5BF196D-3367-72D2-4F1B-DF8516CA2C17}"/>
          </ac:picMkLst>
        </pc:picChg>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pChg chg="del mod modVis">
          <ac:chgData name="Andy Petherbridge" userId="69119507-4700-4ee6-827f-8c50a93140e8" providerId="ADAL" clId="{800401EF-7E15-4660-B766-EFECBC0CA7FC}" dt="2023-07-25T15:53:16.019" v="854" actId="478"/>
          <ac:spMkLst>
            <pc:docMk/>
            <pc:sldMk cId="4282425958" sldId="2145707311"/>
            <ac:spMk id="10" creationId="{89E5D875-5DCA-1EA4-7676-985D5C5A491C}"/>
          </ac:spMkLst>
        </pc:spChg>
        <pc:spChg chg="mod modVis">
          <ac:chgData name="Andy Petherbridge" userId="69119507-4700-4ee6-827f-8c50a93140e8" providerId="ADAL" clId="{800401EF-7E15-4660-B766-EFECBC0CA7FC}" dt="2023-07-25T15:45:49.421" v="725" actId="20577"/>
          <ac:spMkLst>
            <pc:docMk/>
            <pc:sldMk cId="4282425958" sldId="2145707311"/>
            <ac:spMk id="14" creationId="{21F8B81D-102F-8177-8571-B19F9B53E0FC}"/>
          </ac:spMkLst>
        </pc:spChg>
        <pc:spChg chg="add mod ord">
          <ac:chgData name="Andy Petherbridge" userId="69119507-4700-4ee6-827f-8c50a93140e8" providerId="ADAL" clId="{800401EF-7E15-4660-B766-EFECBC0CA7FC}" dt="2023-07-26T10:05:01.511" v="1541" actId="13244"/>
          <ac:spMkLst>
            <pc:docMk/>
            <pc:sldMk cId="4282425958" sldId="2145707311"/>
            <ac:spMk id="15" creationId="{CD565C60-6D4E-CBA8-8CFF-3BB09953C0B4}"/>
          </ac:spMkLst>
        </pc:spChg>
        <pc:spChg chg="add del mod">
          <ac:chgData name="Andy Petherbridge" userId="69119507-4700-4ee6-827f-8c50a93140e8" providerId="ADAL" clId="{800401EF-7E15-4660-B766-EFECBC0CA7FC}" dt="2023-07-25T15:53:19.157" v="855" actId="478"/>
          <ac:spMkLst>
            <pc:docMk/>
            <pc:sldMk cId="4282425958" sldId="2145707311"/>
            <ac:spMk id="16" creationId="{91E9FED5-1872-8B46-B73E-50D0822DDE76}"/>
          </ac:spMkLst>
        </pc:spChg>
        <pc:picChg chg="add del mod">
          <ac:chgData name="Andy Petherbridge" userId="69119507-4700-4ee6-827f-8c50a93140e8" providerId="ADAL" clId="{800401EF-7E15-4660-B766-EFECBC0CA7FC}" dt="2023-07-26T10:57:56.556" v="1629" actId="478"/>
          <ac:picMkLst>
            <pc:docMk/>
            <pc:sldMk cId="4282425958" sldId="2145707311"/>
            <ac:picMk id="2" creationId="{8F91F97D-8D64-5139-C4D5-764BFF6BADDC}"/>
          </ac:picMkLst>
        </pc:picChg>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pChg chg="mod">
          <ac:chgData name="Andy Petherbridge" userId="69119507-4700-4ee6-827f-8c50a93140e8" providerId="ADAL" clId="{800401EF-7E15-4660-B766-EFECBC0CA7FC}" dt="2023-07-25T15:55:32.373" v="908" actId="962"/>
          <ac:spMkLst>
            <pc:docMk/>
            <pc:sldMk cId="3236559145" sldId="2145707312"/>
            <ac:spMk id="3" creationId="{84F36DA6-30BF-6C61-92C7-ED3939FBB3B5}"/>
          </ac:spMkLst>
        </pc:spChg>
        <pc:spChg chg="del mod">
          <ac:chgData name="Andy Petherbridge" userId="69119507-4700-4ee6-827f-8c50a93140e8" providerId="ADAL" clId="{800401EF-7E15-4660-B766-EFECBC0CA7FC}" dt="2023-07-25T15:55:20.904" v="906" actId="478"/>
          <ac:spMkLst>
            <pc:docMk/>
            <pc:sldMk cId="3236559145" sldId="2145707312"/>
            <ac:spMk id="4" creationId="{10F66E81-A7D9-F3C0-FF04-BDA36C7136EB}"/>
          </ac:spMkLst>
        </pc:spChg>
        <pc:spChg chg="add mod ord">
          <ac:chgData name="Andy Petherbridge" userId="69119507-4700-4ee6-827f-8c50a93140e8" providerId="ADAL" clId="{800401EF-7E15-4660-B766-EFECBC0CA7FC}" dt="2023-07-26T10:41:08.331" v="1611" actId="13244"/>
          <ac:spMkLst>
            <pc:docMk/>
            <pc:sldMk cId="3236559145" sldId="2145707312"/>
            <ac:spMk id="5" creationId="{52C4F1D5-53C6-4256-5675-90CABA042F82}"/>
          </ac:spMkLst>
        </pc:spChg>
        <pc:picChg chg="add del mod">
          <ac:chgData name="Andy Petherbridge" userId="69119507-4700-4ee6-827f-8c50a93140e8" providerId="ADAL" clId="{800401EF-7E15-4660-B766-EFECBC0CA7FC}" dt="2023-07-26T12:55:31.561" v="3548" actId="478"/>
          <ac:picMkLst>
            <pc:docMk/>
            <pc:sldMk cId="3236559145" sldId="2145707312"/>
            <ac:picMk id="2" creationId="{0FFB5833-CD0F-5D48-BCE2-46B7EF3DE624}"/>
          </ac:picMkLst>
        </pc:picChg>
        <pc:picChg chg="add del mod">
          <ac:chgData name="Andy Petherbridge" userId="69119507-4700-4ee6-827f-8c50a93140e8" providerId="ADAL" clId="{800401EF-7E15-4660-B766-EFECBC0CA7FC}" dt="2023-08-02T15:37:50.455" v="11000" actId="478"/>
          <ac:picMkLst>
            <pc:docMk/>
            <pc:sldMk cId="3236559145" sldId="2145707312"/>
            <ac:picMk id="4" creationId="{784D2179-4D66-5B7B-6003-4AF61A286DE0}"/>
          </ac:picMkLst>
        </pc:picChg>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pChg chg="mod">
          <ac:chgData name="Andy Petherbridge" userId="69119507-4700-4ee6-827f-8c50a93140e8" providerId="ADAL" clId="{800401EF-7E15-4660-B766-EFECBC0CA7FC}" dt="2023-07-25T16:04:11.702" v="1014" actId="962"/>
          <ac:spMkLst>
            <pc:docMk/>
            <pc:sldMk cId="1831443817" sldId="2145707313"/>
            <ac:spMk id="4" creationId="{649C7AF8-7765-7818-5921-0BDEB3490B89}"/>
          </ac:spMkLst>
        </pc:spChg>
        <pc:spChg chg="del">
          <ac:chgData name="Andy Petherbridge" userId="69119507-4700-4ee6-827f-8c50a93140e8" providerId="ADAL" clId="{800401EF-7E15-4660-B766-EFECBC0CA7FC}" dt="2023-07-25T16:03:56.055" v="1011" actId="478"/>
          <ac:spMkLst>
            <pc:docMk/>
            <pc:sldMk cId="1831443817" sldId="2145707313"/>
            <ac:spMk id="5" creationId="{7AD1F27A-EC49-ECC4-3FE1-AE7B1947DDB6}"/>
          </ac:spMkLst>
        </pc:spChg>
        <pc:spChg chg="add mod">
          <ac:chgData name="Andy Petherbridge" userId="69119507-4700-4ee6-827f-8c50a93140e8" providerId="ADAL" clId="{800401EF-7E15-4660-B766-EFECBC0CA7FC}" dt="2023-07-25T16:04:14.803" v="1015" actId="13244"/>
          <ac:spMkLst>
            <pc:docMk/>
            <pc:sldMk cId="1831443817" sldId="2145707313"/>
            <ac:spMk id="6" creationId="{1D340421-E9DA-DCAA-77D4-D6E8495FD6AC}"/>
          </ac:spMkLst>
        </pc:spChg>
        <pc:spChg chg="add del mod">
          <ac:chgData name="Andy Petherbridge" userId="69119507-4700-4ee6-827f-8c50a93140e8" providerId="ADAL" clId="{800401EF-7E15-4660-B766-EFECBC0CA7FC}" dt="2023-07-25T16:03:58.734" v="1012" actId="478"/>
          <ac:spMkLst>
            <pc:docMk/>
            <pc:sldMk cId="1831443817" sldId="2145707313"/>
            <ac:spMk id="7" creationId="{A8379019-D44D-513A-F531-1DA8EC9EF8B3}"/>
          </ac:spMkLst>
        </pc:spChg>
        <pc:picChg chg="add del mod">
          <ac:chgData name="Andy Petherbridge" userId="69119507-4700-4ee6-827f-8c50a93140e8" providerId="ADAL" clId="{800401EF-7E15-4660-B766-EFECBC0CA7FC}" dt="2023-07-26T12:55:45.289" v="3553" actId="478"/>
          <ac:picMkLst>
            <pc:docMk/>
            <pc:sldMk cId="1831443817" sldId="2145707313"/>
            <ac:picMk id="2" creationId="{46AD805F-8B74-B0BF-9E2D-2DEBE61CC70D}"/>
          </ac:picMkLst>
        </pc:picChg>
      </pc:sldChg>
      <pc:sldChg chg="addSp delSp modSp mod modTransition">
        <pc:chgData name="Andy Petherbridge" userId="69119507-4700-4ee6-827f-8c50a93140e8" providerId="ADAL" clId="{800401EF-7E15-4660-B766-EFECBC0CA7FC}" dt="2023-08-02T15:37:26.377" v="10993"/>
        <pc:sldMkLst>
          <pc:docMk/>
          <pc:sldMk cId="504465792" sldId="2145707314"/>
        </pc:sldMkLst>
        <pc:spChg chg="mod">
          <ac:chgData name="Andy Petherbridge" userId="69119507-4700-4ee6-827f-8c50a93140e8" providerId="ADAL" clId="{800401EF-7E15-4660-B766-EFECBC0CA7FC}" dt="2023-07-25T16:08:30.879" v="1089" actId="962"/>
          <ac:spMkLst>
            <pc:docMk/>
            <pc:sldMk cId="504465792" sldId="2145707314"/>
            <ac:spMk id="6" creationId="{A248FF67-0D04-3C68-B940-A0727BE04183}"/>
          </ac:spMkLst>
        </pc:spChg>
        <pc:spChg chg="del">
          <ac:chgData name="Andy Petherbridge" userId="69119507-4700-4ee6-827f-8c50a93140e8" providerId="ADAL" clId="{800401EF-7E15-4660-B766-EFECBC0CA7FC}" dt="2023-07-25T16:08:15.520" v="1084" actId="478"/>
          <ac:spMkLst>
            <pc:docMk/>
            <pc:sldMk cId="504465792" sldId="2145707314"/>
            <ac:spMk id="7" creationId="{7BDC9A54-0A0F-7E97-D1C5-5391CD4FDAD4}"/>
          </ac:spMkLst>
        </pc:spChg>
        <pc:spChg chg="add del mod ord">
          <ac:chgData name="Andy Petherbridge" userId="69119507-4700-4ee6-827f-8c50a93140e8" providerId="ADAL" clId="{800401EF-7E15-4660-B766-EFECBC0CA7FC}" dt="2023-07-26T10:41:18.868" v="1613" actId="13244"/>
          <ac:spMkLst>
            <pc:docMk/>
            <pc:sldMk cId="504465792" sldId="2145707314"/>
            <ac:spMk id="8" creationId="{D341047C-7B0A-C866-5A89-68200770C741}"/>
          </ac:spMkLst>
        </pc:spChg>
        <pc:spChg chg="add del mod">
          <ac:chgData name="Andy Petherbridge" userId="69119507-4700-4ee6-827f-8c50a93140e8" providerId="ADAL" clId="{800401EF-7E15-4660-B766-EFECBC0CA7FC}" dt="2023-07-25T16:08:21.759" v="1087" actId="478"/>
          <ac:spMkLst>
            <pc:docMk/>
            <pc:sldMk cId="504465792" sldId="2145707314"/>
            <ac:spMk id="9" creationId="{DBF25734-B9EE-C247-FE40-A79FDB8274E8}"/>
          </ac:spMkLst>
        </pc:spChg>
        <pc:picChg chg="add del mod">
          <ac:chgData name="Andy Petherbridge" userId="69119507-4700-4ee6-827f-8c50a93140e8" providerId="ADAL" clId="{800401EF-7E15-4660-B766-EFECBC0CA7FC}" dt="2023-07-26T11:02:16.549" v="1673" actId="478"/>
          <ac:picMkLst>
            <pc:docMk/>
            <pc:sldMk cId="504465792" sldId="2145707314"/>
            <ac:picMk id="2" creationId="{12C90B55-01D2-C47C-99F0-420ADBADC167}"/>
          </ac:picMkLst>
        </pc:picChg>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pChg chg="add del mod">
          <ac:chgData name="Andy Petherbridge" userId="69119507-4700-4ee6-827f-8c50a93140e8" providerId="ADAL" clId="{800401EF-7E15-4660-B766-EFECBC0CA7FC}" dt="2023-07-25T16:06:53.681" v="1058" actId="962"/>
          <ac:spMkLst>
            <pc:docMk/>
            <pc:sldMk cId="4280703323" sldId="2145707315"/>
            <ac:spMk id="6" creationId="{0D947E3B-8E42-504F-8709-0337743165A3}"/>
          </ac:spMkLst>
        </pc:spChg>
        <pc:spChg chg="del">
          <ac:chgData name="Andy Petherbridge" userId="69119507-4700-4ee6-827f-8c50a93140e8" providerId="ADAL" clId="{800401EF-7E15-4660-B766-EFECBC0CA7FC}" dt="2023-07-25T16:06:36.579" v="1053" actId="478"/>
          <ac:spMkLst>
            <pc:docMk/>
            <pc:sldMk cId="4280703323" sldId="2145707315"/>
            <ac:spMk id="7" creationId="{B01157A6-244F-264D-0BBE-ECC060E46634}"/>
          </ac:spMkLst>
        </pc:spChg>
        <pc:spChg chg="add mod ord">
          <ac:chgData name="Andy Petherbridge" userId="69119507-4700-4ee6-827f-8c50a93140e8" providerId="ADAL" clId="{800401EF-7E15-4660-B766-EFECBC0CA7FC}" dt="2023-07-26T10:41:15.027" v="1612" actId="13244"/>
          <ac:spMkLst>
            <pc:docMk/>
            <pc:sldMk cId="4280703323" sldId="2145707315"/>
            <ac:spMk id="8" creationId="{0292ECAE-78AB-54CC-90E8-9988B3B96A75}"/>
          </ac:spMkLst>
        </pc:spChg>
        <pc:spChg chg="add del mod">
          <ac:chgData name="Andy Petherbridge" userId="69119507-4700-4ee6-827f-8c50a93140e8" providerId="ADAL" clId="{800401EF-7E15-4660-B766-EFECBC0CA7FC}" dt="2023-07-25T16:06:41.439" v="1056" actId="478"/>
          <ac:spMkLst>
            <pc:docMk/>
            <pc:sldMk cId="4280703323" sldId="2145707315"/>
            <ac:spMk id="9" creationId="{4B55BBFA-B343-EC96-9C57-472E052B68CB}"/>
          </ac:spMkLst>
        </pc:spChg>
        <pc:spChg chg="add del mod">
          <ac:chgData name="Andy Petherbridge" userId="69119507-4700-4ee6-827f-8c50a93140e8" providerId="ADAL" clId="{800401EF-7E15-4660-B766-EFECBC0CA7FC}" dt="2023-07-25T16:06:40.386" v="1055" actId="478"/>
          <ac:spMkLst>
            <pc:docMk/>
            <pc:sldMk cId="4280703323" sldId="2145707315"/>
            <ac:spMk id="10" creationId="{B9CC851E-5ECB-661A-95F6-FF1B21439C21}"/>
          </ac:spMkLst>
        </pc:spChg>
        <pc:picChg chg="add mod">
          <ac:chgData name="Andy Petherbridge" userId="69119507-4700-4ee6-827f-8c50a93140e8" providerId="ADAL" clId="{800401EF-7E15-4660-B766-EFECBC0CA7FC}" dt="2023-08-01T09:37:07.331" v="7607"/>
          <ac:picMkLst>
            <pc:docMk/>
            <pc:sldMk cId="4280703323" sldId="2145707315"/>
            <ac:picMk id="2" creationId="{8BB47372-5F16-9020-586D-1C2584F574AC}"/>
          </ac:picMkLst>
        </pc:picChg>
        <pc:picChg chg="add del mod">
          <ac:chgData name="Andy Petherbridge" userId="69119507-4700-4ee6-827f-8c50a93140e8" providerId="ADAL" clId="{800401EF-7E15-4660-B766-EFECBC0CA7FC}" dt="2023-07-26T11:00:33.437" v="1665" actId="478"/>
          <ac:picMkLst>
            <pc:docMk/>
            <pc:sldMk cId="4280703323" sldId="2145707315"/>
            <ac:picMk id="2" creationId="{8BE9FD4F-E519-8055-2771-3CF31774B7E3}"/>
          </ac:picMkLst>
        </pc:picChg>
        <pc:picChg chg="add mod">
          <ac:chgData name="Andy Petherbridge" userId="69119507-4700-4ee6-827f-8c50a93140e8" providerId="ADAL" clId="{800401EF-7E15-4660-B766-EFECBC0CA7FC}" dt="2023-08-01T09:42:55.801" v="7622" actId="1076"/>
          <ac:picMkLst>
            <pc:docMk/>
            <pc:sldMk cId="4280703323" sldId="2145707315"/>
            <ac:picMk id="3" creationId="{921D8AFB-1C5E-DE16-F41D-039DB08E5206}"/>
          </ac:picMkLst>
        </pc:picChg>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pChg chg="del">
          <ac:chgData name="Andy Petherbridge" userId="69119507-4700-4ee6-827f-8c50a93140e8" providerId="ADAL" clId="{800401EF-7E15-4660-B766-EFECBC0CA7FC}" dt="2023-07-25T16:07:28.058" v="1066" actId="478"/>
          <ac:spMkLst>
            <pc:docMk/>
            <pc:sldMk cId="3860008396" sldId="2145707316"/>
            <ac:spMk id="3" creationId="{DF007D8C-B5D8-2283-BE9B-5DD895C97883}"/>
          </ac:spMkLst>
        </pc:spChg>
        <pc:spChg chg="add mod ord">
          <ac:chgData name="Andy Petherbridge" userId="69119507-4700-4ee6-827f-8c50a93140e8" providerId="ADAL" clId="{800401EF-7E15-4660-B766-EFECBC0CA7FC}" dt="2023-07-25T17:00:11.948" v="1470" actId="20577"/>
          <ac:spMkLst>
            <pc:docMk/>
            <pc:sldMk cId="3860008396" sldId="2145707316"/>
            <ac:spMk id="4" creationId="{E7178875-4657-E67C-19BD-3505C7828112}"/>
          </ac:spMkLst>
        </pc:spChg>
        <pc:spChg chg="add del mod">
          <ac:chgData name="Andy Petherbridge" userId="69119507-4700-4ee6-827f-8c50a93140e8" providerId="ADAL" clId="{800401EF-7E15-4660-B766-EFECBC0CA7FC}" dt="2023-07-25T16:07:29.981" v="1067" actId="478"/>
          <ac:spMkLst>
            <pc:docMk/>
            <pc:sldMk cId="3860008396" sldId="2145707316"/>
            <ac:spMk id="5" creationId="{5564C8EA-F42D-23AB-7EC2-D0C666EE9F52}"/>
          </ac:spMkLst>
        </pc:spChg>
        <pc:spChg chg="mod">
          <ac:chgData name="Andy Petherbridge" userId="69119507-4700-4ee6-827f-8c50a93140e8" providerId="ADAL" clId="{800401EF-7E15-4660-B766-EFECBC0CA7FC}" dt="2023-07-26T12:54:30.465" v="3521" actId="20577"/>
          <ac:spMkLst>
            <pc:docMk/>
            <pc:sldMk cId="3860008396" sldId="2145707316"/>
            <ac:spMk id="10" creationId="{EA0D9E3F-0802-86E5-9006-D4D04D08E810}"/>
          </ac:spMkLst>
        </pc:spChg>
        <pc:picChg chg="add del mod">
          <ac:chgData name="Andy Petherbridge" userId="69119507-4700-4ee6-827f-8c50a93140e8" providerId="ADAL" clId="{800401EF-7E15-4660-B766-EFECBC0CA7FC}" dt="2023-07-26T10:59:44.118" v="1660" actId="478"/>
          <ac:picMkLst>
            <pc:docMk/>
            <pc:sldMk cId="3860008396" sldId="2145707316"/>
            <ac:picMk id="2" creationId="{7C5BB82C-9717-22F1-A2C8-0CA32F7CDC56}"/>
          </ac:picMkLst>
        </pc:picChg>
        <pc:picChg chg="add mod">
          <ac:chgData name="Andy Petherbridge" userId="69119507-4700-4ee6-827f-8c50a93140e8" providerId="ADAL" clId="{800401EF-7E15-4660-B766-EFECBC0CA7FC}" dt="2023-08-01T09:38:07.521" v="7608"/>
          <ac:picMkLst>
            <pc:docMk/>
            <pc:sldMk cId="3860008396" sldId="2145707316"/>
            <ac:picMk id="2" creationId="{ADA4B87B-DD48-67CE-3392-DCCD6FC1C2DD}"/>
          </ac:picMkLst>
        </pc:picChg>
        <pc:picChg chg="add del mod">
          <ac:chgData name="Andy Petherbridge" userId="69119507-4700-4ee6-827f-8c50a93140e8" providerId="ADAL" clId="{800401EF-7E15-4660-B766-EFECBC0CA7FC}" dt="2023-07-26T11:02:05.017" v="1670" actId="478"/>
          <ac:picMkLst>
            <pc:docMk/>
            <pc:sldMk cId="3860008396" sldId="2145707316"/>
            <ac:picMk id="3" creationId="{CDD9E792-2CEB-A48B-5C85-959E0BF1DEC7}"/>
          </ac:picMkLst>
        </pc:picChg>
        <pc:picChg chg="mod ord">
          <ac:chgData name="Andy Petherbridge" userId="69119507-4700-4ee6-827f-8c50a93140e8" providerId="ADAL" clId="{800401EF-7E15-4660-B766-EFECBC0CA7FC}" dt="2023-07-25T16:57:29.878" v="1419" actId="13244"/>
          <ac:picMkLst>
            <pc:docMk/>
            <pc:sldMk cId="3860008396" sldId="2145707316"/>
            <ac:picMk id="8" creationId="{C95490B3-08F0-49B8-46FD-ECCCBD0339F9}"/>
          </ac:picMkLst>
        </pc:picChg>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pChg chg="mod ord modVis">
          <ac:chgData name="Andy Petherbridge" userId="69119507-4700-4ee6-827f-8c50a93140e8" providerId="ADAL" clId="{800401EF-7E15-4660-B766-EFECBC0CA7FC}" dt="2023-07-25T16:43:09.469" v="1311" actId="6264"/>
          <ac:spMkLst>
            <pc:docMk/>
            <pc:sldMk cId="1148640896" sldId="2145707317"/>
            <ac:spMk id="5" creationId="{941CD804-0FBB-015E-7119-C8D5CBAB3145}"/>
          </ac:spMkLst>
        </pc:spChg>
        <pc:spChg chg="mod ord modVis">
          <ac:chgData name="Andy Petherbridge" userId="69119507-4700-4ee6-827f-8c50a93140e8" providerId="ADAL" clId="{800401EF-7E15-4660-B766-EFECBC0CA7FC}" dt="2023-07-25T16:43:09.469" v="1311" actId="6264"/>
          <ac:spMkLst>
            <pc:docMk/>
            <pc:sldMk cId="1148640896" sldId="2145707317"/>
            <ac:spMk id="6" creationId="{0A559B12-BA83-AFF4-627E-081E9F515F78}"/>
          </ac:spMkLst>
        </pc:spChg>
        <pc:spChg chg="mod ord modVis">
          <ac:chgData name="Andy Petherbridge" userId="69119507-4700-4ee6-827f-8c50a93140e8" providerId="ADAL" clId="{800401EF-7E15-4660-B766-EFECBC0CA7FC}" dt="2023-07-25T16:43:09.469" v="1311" actId="6264"/>
          <ac:spMkLst>
            <pc:docMk/>
            <pc:sldMk cId="1148640896" sldId="2145707317"/>
            <ac:spMk id="7" creationId="{498F41C6-536A-2568-5EAA-FEBAD62717E6}"/>
          </ac:spMkLst>
        </pc:spChg>
        <pc:spChg chg="mod ord modVis">
          <ac:chgData name="Andy Petherbridge" userId="69119507-4700-4ee6-827f-8c50a93140e8" providerId="ADAL" clId="{800401EF-7E15-4660-B766-EFECBC0CA7FC}" dt="2023-07-25T16:43:09.469" v="1311" actId="6264"/>
          <ac:spMkLst>
            <pc:docMk/>
            <pc:sldMk cId="1148640896" sldId="2145707317"/>
            <ac:spMk id="8" creationId="{64A80FDF-BA6C-F625-B765-361EDE680954}"/>
          </ac:spMkLst>
        </pc:spChg>
        <pc:spChg chg="mod ord modVis">
          <ac:chgData name="Andy Petherbridge" userId="69119507-4700-4ee6-827f-8c50a93140e8" providerId="ADAL" clId="{800401EF-7E15-4660-B766-EFECBC0CA7FC}" dt="2023-07-25T16:43:09.469" v="1311" actId="6264"/>
          <ac:spMkLst>
            <pc:docMk/>
            <pc:sldMk cId="1148640896" sldId="2145707317"/>
            <ac:spMk id="9" creationId="{AEEC29F5-FB3C-09A9-692A-B9070CAFCDD6}"/>
          </ac:spMkLst>
        </pc:spChg>
        <pc:spChg chg="mod ord modVis">
          <ac:chgData name="Andy Petherbridge" userId="69119507-4700-4ee6-827f-8c50a93140e8" providerId="ADAL" clId="{800401EF-7E15-4660-B766-EFECBC0CA7FC}" dt="2023-07-25T16:43:09.469" v="1311" actId="6264"/>
          <ac:spMkLst>
            <pc:docMk/>
            <pc:sldMk cId="1148640896" sldId="2145707317"/>
            <ac:spMk id="10" creationId="{79420E19-6DF9-65ED-ABD1-13535E9F6BBB}"/>
          </ac:spMkLst>
        </pc:spChg>
        <pc:spChg chg="mod ord modVis">
          <ac:chgData name="Andy Petherbridge" userId="69119507-4700-4ee6-827f-8c50a93140e8" providerId="ADAL" clId="{800401EF-7E15-4660-B766-EFECBC0CA7FC}" dt="2023-07-25T16:43:09.469" v="1311" actId="6264"/>
          <ac:spMkLst>
            <pc:docMk/>
            <pc:sldMk cId="1148640896" sldId="2145707317"/>
            <ac:spMk id="11" creationId="{5D1AFDA0-9183-CA45-A51C-05D0BA95F243}"/>
          </ac:spMkLst>
        </pc:spChg>
        <pc:spChg chg="mod ord modVis">
          <ac:chgData name="Andy Petherbridge" userId="69119507-4700-4ee6-827f-8c50a93140e8" providerId="ADAL" clId="{800401EF-7E15-4660-B766-EFECBC0CA7FC}" dt="2023-07-25T16:43:09.469" v="1311" actId="6264"/>
          <ac:spMkLst>
            <pc:docMk/>
            <pc:sldMk cId="1148640896" sldId="2145707317"/>
            <ac:spMk id="12" creationId="{B1D5B0EF-0216-1048-1913-06850B42A6A7}"/>
          </ac:spMkLst>
        </pc:spChg>
        <pc:spChg chg="mod ord modVis">
          <ac:chgData name="Andy Petherbridge" userId="69119507-4700-4ee6-827f-8c50a93140e8" providerId="ADAL" clId="{800401EF-7E15-4660-B766-EFECBC0CA7FC}" dt="2023-07-25T16:43:09.469" v="1311" actId="6264"/>
          <ac:spMkLst>
            <pc:docMk/>
            <pc:sldMk cId="1148640896" sldId="2145707317"/>
            <ac:spMk id="13" creationId="{65F0638A-111E-16FF-6F49-FBC464133E10}"/>
          </ac:spMkLst>
        </pc:spChg>
        <pc:spChg chg="mod ord modVis">
          <ac:chgData name="Andy Petherbridge" userId="69119507-4700-4ee6-827f-8c50a93140e8" providerId="ADAL" clId="{800401EF-7E15-4660-B766-EFECBC0CA7FC}" dt="2023-07-25T16:43:09.469" v="1311" actId="6264"/>
          <ac:spMkLst>
            <pc:docMk/>
            <pc:sldMk cId="1148640896" sldId="2145707317"/>
            <ac:spMk id="14" creationId="{B4DBF14F-9291-D49A-3738-059AF4F88222}"/>
          </ac:spMkLst>
        </pc:spChg>
        <pc:spChg chg="mod ord modVis">
          <ac:chgData name="Andy Petherbridge" userId="69119507-4700-4ee6-827f-8c50a93140e8" providerId="ADAL" clId="{800401EF-7E15-4660-B766-EFECBC0CA7FC}" dt="2023-07-25T16:43:09.469" v="1311" actId="6264"/>
          <ac:spMkLst>
            <pc:docMk/>
            <pc:sldMk cId="1148640896" sldId="2145707317"/>
            <ac:spMk id="15" creationId="{EB4DE7F7-4B6A-9BA9-DE52-B2DAD160C262}"/>
          </ac:spMkLst>
        </pc:spChg>
        <pc:spChg chg="add del mod">
          <ac:chgData name="Andy Petherbridge" userId="69119507-4700-4ee6-827f-8c50a93140e8" providerId="ADAL" clId="{800401EF-7E15-4660-B766-EFECBC0CA7FC}" dt="2023-07-25T16:43:09.469" v="1311" actId="6264"/>
          <ac:spMkLst>
            <pc:docMk/>
            <pc:sldMk cId="1148640896" sldId="2145707317"/>
            <ac:spMk id="16" creationId="{E82F287D-448A-7999-7C9A-0EE3D364339E}"/>
          </ac:spMkLst>
        </pc:spChg>
        <pc:spChg chg="add del mod">
          <ac:chgData name="Andy Petherbridge" userId="69119507-4700-4ee6-827f-8c50a93140e8" providerId="ADAL" clId="{800401EF-7E15-4660-B766-EFECBC0CA7FC}" dt="2023-07-25T16:43:09.469" v="1311" actId="6264"/>
          <ac:spMkLst>
            <pc:docMk/>
            <pc:sldMk cId="1148640896" sldId="2145707317"/>
            <ac:spMk id="17" creationId="{88625E4F-CF6E-346D-BF0E-3F2CFCBC8DE8}"/>
          </ac:spMkLst>
        </pc:spChg>
        <pc:spChg chg="add del mod">
          <ac:chgData name="Andy Petherbridge" userId="69119507-4700-4ee6-827f-8c50a93140e8" providerId="ADAL" clId="{800401EF-7E15-4660-B766-EFECBC0CA7FC}" dt="2023-07-25T16:43:09.469" v="1311" actId="6264"/>
          <ac:spMkLst>
            <pc:docMk/>
            <pc:sldMk cId="1148640896" sldId="2145707317"/>
            <ac:spMk id="18" creationId="{4A15E4E2-C3ED-947C-A818-9AF74FB7ABBB}"/>
          </ac:spMkLst>
        </pc:spChg>
        <pc:spChg chg="add del mod">
          <ac:chgData name="Andy Petherbridge" userId="69119507-4700-4ee6-827f-8c50a93140e8" providerId="ADAL" clId="{800401EF-7E15-4660-B766-EFECBC0CA7FC}" dt="2023-07-25T16:43:09.469" v="1311" actId="6264"/>
          <ac:spMkLst>
            <pc:docMk/>
            <pc:sldMk cId="1148640896" sldId="2145707317"/>
            <ac:spMk id="19" creationId="{554BEF61-9219-F2C5-7A58-6BF0FFA33F76}"/>
          </ac:spMkLst>
        </pc:spChg>
        <pc:spChg chg="add del mod">
          <ac:chgData name="Andy Petherbridge" userId="69119507-4700-4ee6-827f-8c50a93140e8" providerId="ADAL" clId="{800401EF-7E15-4660-B766-EFECBC0CA7FC}" dt="2023-07-25T16:43:09.469" v="1311" actId="6264"/>
          <ac:spMkLst>
            <pc:docMk/>
            <pc:sldMk cId="1148640896" sldId="2145707317"/>
            <ac:spMk id="20" creationId="{F20A1C61-C5D3-4DF2-8956-405EF9377831}"/>
          </ac:spMkLst>
        </pc:spChg>
        <pc:spChg chg="add del mod">
          <ac:chgData name="Andy Petherbridge" userId="69119507-4700-4ee6-827f-8c50a93140e8" providerId="ADAL" clId="{800401EF-7E15-4660-B766-EFECBC0CA7FC}" dt="2023-07-25T16:43:09.469" v="1311" actId="6264"/>
          <ac:spMkLst>
            <pc:docMk/>
            <pc:sldMk cId="1148640896" sldId="2145707317"/>
            <ac:spMk id="21" creationId="{E3321870-C992-AE5E-B857-95B73F6FFA4E}"/>
          </ac:spMkLst>
        </pc:spChg>
        <pc:spChg chg="add del mod">
          <ac:chgData name="Andy Petherbridge" userId="69119507-4700-4ee6-827f-8c50a93140e8" providerId="ADAL" clId="{800401EF-7E15-4660-B766-EFECBC0CA7FC}" dt="2023-07-25T16:43:09.469" v="1311" actId="6264"/>
          <ac:spMkLst>
            <pc:docMk/>
            <pc:sldMk cId="1148640896" sldId="2145707317"/>
            <ac:spMk id="22" creationId="{F8BB32FB-AC66-C8D8-B2CD-4097727F349F}"/>
          </ac:spMkLst>
        </pc:spChg>
        <pc:spChg chg="add del mod">
          <ac:chgData name="Andy Petherbridge" userId="69119507-4700-4ee6-827f-8c50a93140e8" providerId="ADAL" clId="{800401EF-7E15-4660-B766-EFECBC0CA7FC}" dt="2023-07-25T16:43:09.469" v="1311" actId="6264"/>
          <ac:spMkLst>
            <pc:docMk/>
            <pc:sldMk cId="1148640896" sldId="2145707317"/>
            <ac:spMk id="23" creationId="{01C79358-53CF-1C3F-0647-12035EE241F4}"/>
          </ac:spMkLst>
        </pc:spChg>
        <pc:spChg chg="add del mod">
          <ac:chgData name="Andy Petherbridge" userId="69119507-4700-4ee6-827f-8c50a93140e8" providerId="ADAL" clId="{800401EF-7E15-4660-B766-EFECBC0CA7FC}" dt="2023-07-25T16:43:09.469" v="1311" actId="6264"/>
          <ac:spMkLst>
            <pc:docMk/>
            <pc:sldMk cId="1148640896" sldId="2145707317"/>
            <ac:spMk id="24" creationId="{0ED3B392-CC3E-78DC-3DBA-F805AA64C114}"/>
          </ac:spMkLst>
        </pc:spChg>
        <pc:spChg chg="add del mod">
          <ac:chgData name="Andy Petherbridge" userId="69119507-4700-4ee6-827f-8c50a93140e8" providerId="ADAL" clId="{800401EF-7E15-4660-B766-EFECBC0CA7FC}" dt="2023-07-25T16:43:09.469" v="1311" actId="6264"/>
          <ac:spMkLst>
            <pc:docMk/>
            <pc:sldMk cId="1148640896" sldId="2145707317"/>
            <ac:spMk id="25" creationId="{FA05E874-BD34-C860-DD37-0E396F9BAA76}"/>
          </ac:spMkLst>
        </pc:spChg>
        <pc:spChg chg="add del mod">
          <ac:chgData name="Andy Petherbridge" userId="69119507-4700-4ee6-827f-8c50a93140e8" providerId="ADAL" clId="{800401EF-7E15-4660-B766-EFECBC0CA7FC}" dt="2023-07-25T16:43:09.469" v="1311" actId="6264"/>
          <ac:spMkLst>
            <pc:docMk/>
            <pc:sldMk cId="1148640896" sldId="2145707317"/>
            <ac:spMk id="26" creationId="{9AB5A8F1-9C19-277B-48E0-AF9159B8A6D0}"/>
          </ac:spMkLst>
        </pc:spChg>
        <pc:picChg chg="add del mod">
          <ac:chgData name="Andy Petherbridge" userId="69119507-4700-4ee6-827f-8c50a93140e8" providerId="ADAL" clId="{800401EF-7E15-4660-B766-EFECBC0CA7FC}" dt="2023-07-26T12:55:39.200" v="3551" actId="478"/>
          <ac:picMkLst>
            <pc:docMk/>
            <pc:sldMk cId="1148640896" sldId="2145707317"/>
            <ac:picMk id="2" creationId="{5184C942-1912-BB9C-F071-BE28E40751FE}"/>
          </ac:picMkLst>
        </pc:picChg>
        <pc:picChg chg="add del mod">
          <ac:chgData name="Andy Petherbridge" userId="69119507-4700-4ee6-827f-8c50a93140e8" providerId="ADAL" clId="{800401EF-7E15-4660-B766-EFECBC0CA7FC}" dt="2023-08-02T13:58:30.822" v="10966"/>
          <ac:picMkLst>
            <pc:docMk/>
            <pc:sldMk cId="1148640896" sldId="2145707317"/>
            <ac:picMk id="3" creationId="{E4B32C0D-BBB7-0111-594E-8390C9B82ED6}"/>
          </ac:picMkLst>
        </pc:picChg>
        <pc:picChg chg="add del mod">
          <ac:chgData name="Andy Petherbridge" userId="69119507-4700-4ee6-827f-8c50a93140e8" providerId="ADAL" clId="{800401EF-7E15-4660-B766-EFECBC0CA7FC}" dt="2023-08-01T14:35:48.742" v="10664" actId="478"/>
          <ac:picMkLst>
            <pc:docMk/>
            <pc:sldMk cId="1148640896" sldId="2145707317"/>
            <ac:picMk id="4" creationId="{7F1F5C40-2F90-1CE8-E68C-FA4B82C8FC6A}"/>
          </ac:picMkLst>
        </pc:picChg>
        <pc:picChg chg="add mod">
          <ac:chgData name="Andy Petherbridge" userId="69119507-4700-4ee6-827f-8c50a93140e8" providerId="ADAL" clId="{800401EF-7E15-4660-B766-EFECBC0CA7FC}" dt="2023-08-02T15:59:07.858" v="11062" actId="1076"/>
          <ac:picMkLst>
            <pc:docMk/>
            <pc:sldMk cId="1148640896" sldId="2145707317"/>
            <ac:picMk id="4" creationId="{BD7C09DE-853D-E5F2-B9B8-BC560571E405}"/>
          </ac:picMkLst>
        </pc:picChg>
      </pc:sldChg>
      <pc:sldChg chg="addSp delSp modSp add del">
        <pc:chgData name="Andy Petherbridge" userId="69119507-4700-4ee6-827f-8c50a93140e8" providerId="ADAL" clId="{800401EF-7E15-4660-B766-EFECBC0CA7FC}" dt="2023-07-25T15:50:16.809" v="837"/>
        <pc:sldMkLst>
          <pc:docMk/>
          <pc:sldMk cId="15360488" sldId="2145707318"/>
        </pc:sldMkLst>
        <pc:spChg chg="add del mod">
          <ac:chgData name="Andy Petherbridge" userId="69119507-4700-4ee6-827f-8c50a93140e8" providerId="ADAL" clId="{800401EF-7E15-4660-B766-EFECBC0CA7FC}" dt="2023-07-25T15:50:16.809" v="837"/>
          <ac:spMkLst>
            <pc:docMk/>
            <pc:sldMk cId="15360488" sldId="2145707318"/>
            <ac:spMk id="4" creationId="{1D2CE0D0-02BE-C1D1-A9D8-EFD79889EB4A}"/>
          </ac:spMkLst>
        </pc:spChg>
      </pc:sldChg>
      <pc:sldChg chg="modSp add del">
        <pc:chgData name="Andy Petherbridge" userId="69119507-4700-4ee6-827f-8c50a93140e8" providerId="ADAL" clId="{800401EF-7E15-4660-B766-EFECBC0CA7FC}" dt="2023-07-25T16:09:13.506" v="1105"/>
        <pc:sldMkLst>
          <pc:docMk/>
          <pc:sldMk cId="1961737827" sldId="2145707318"/>
        </pc:sldMkLst>
        <pc:spChg chg="mod">
          <ac:chgData name="Andy Petherbridge" userId="69119507-4700-4ee6-827f-8c50a93140e8" providerId="ADAL" clId="{800401EF-7E15-4660-B766-EFECBC0CA7FC}" dt="2023-07-25T16:09:12.230" v="1104"/>
          <ac:spMkLst>
            <pc:docMk/>
            <pc:sldMk cId="1961737827" sldId="2145707318"/>
            <ac:spMk id="2" creationId="{A897B34B-F832-1669-B13E-6B05C0B8EE8A}"/>
          </ac:spMkLst>
        </pc:spChg>
      </pc:sldChg>
      <pc:sldChg chg="addSp delSp modSp add del">
        <pc:chgData name="Andy Petherbridge" userId="69119507-4700-4ee6-827f-8c50a93140e8" providerId="ADAL" clId="{800401EF-7E15-4660-B766-EFECBC0CA7FC}" dt="2023-07-25T15:50:34.764" v="839"/>
        <pc:sldMkLst>
          <pc:docMk/>
          <pc:sldMk cId="3610041560" sldId="2145707318"/>
        </pc:sldMkLst>
        <pc:spChg chg="add del mod">
          <ac:chgData name="Andy Petherbridge" userId="69119507-4700-4ee6-827f-8c50a93140e8" providerId="ADAL" clId="{800401EF-7E15-4660-B766-EFECBC0CA7FC}" dt="2023-07-25T15:50:34.764" v="839"/>
          <ac:spMkLst>
            <pc:docMk/>
            <pc:sldMk cId="3610041560" sldId="2145707318"/>
            <ac:spMk id="4" creationId="{AE0AE3F1-2852-2738-5C4C-F6FE23DE15D5}"/>
          </ac:spMkLst>
        </pc:spChg>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pChg chg="del">
            <ac:chgData name="Andy Petherbridge" userId="69119507-4700-4ee6-827f-8c50a93140e8" providerId="ADAL" clId="{800401EF-7E15-4660-B766-EFECBC0CA7FC}" dt="2023-07-25T16:46:06.889" v="1340" actId="478"/>
            <ac:spMkLst>
              <pc:docMk/>
              <pc:sldMasterMk cId="945044896" sldId="2147483773"/>
              <pc:sldLayoutMk cId="2412778066" sldId="2147483719"/>
              <ac:spMk id="13" creationId="{D0190978-5FC4-6858-371C-AF3DAD50E21F}"/>
            </ac:spMkLst>
          </pc:spChg>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pChg chg="mod modVis">
            <ac:chgData name="Andy Petherbridge" userId="69119507-4700-4ee6-827f-8c50a93140e8" providerId="ADAL" clId="{800401EF-7E15-4660-B766-EFECBC0CA7FC}" dt="2023-07-25T16:48:10.197" v="1356" actId="962"/>
            <ac:spMkLst>
              <pc:docMk/>
              <pc:sldMasterMk cId="945044896" sldId="2147483773"/>
              <pc:sldLayoutMk cId="774542586" sldId="2147483785"/>
              <ac:spMk id="2" creationId="{7CD054BE-B63C-B248-A010-D04767679CD8}"/>
            </ac:spMkLst>
          </pc:spChg>
          <pc:spChg chg="mod modVis">
            <ac:chgData name="Andy Petherbridge" userId="69119507-4700-4ee6-827f-8c50a93140e8" providerId="ADAL" clId="{800401EF-7E15-4660-B766-EFECBC0CA7FC}" dt="2023-07-25T16:48:21.602" v="1358" actId="962"/>
            <ac:spMkLst>
              <pc:docMk/>
              <pc:sldMasterMk cId="945044896" sldId="2147483773"/>
              <pc:sldLayoutMk cId="774542586" sldId="2147483785"/>
              <ac:spMk id="3" creationId="{AEB3AB80-4EA2-FC4A-9654-92EF4DFF45D6}"/>
            </ac:spMkLst>
          </pc:spChg>
          <pc:spChg chg="del">
            <ac:chgData name="Andy Petherbridge" userId="69119507-4700-4ee6-827f-8c50a93140e8" providerId="ADAL" clId="{800401EF-7E15-4660-B766-EFECBC0CA7FC}" dt="2023-07-25T16:48:44.269" v="1361" actId="478"/>
            <ac:spMkLst>
              <pc:docMk/>
              <pc:sldMasterMk cId="945044896" sldId="2147483773"/>
              <pc:sldLayoutMk cId="774542586" sldId="2147483785"/>
              <ac:spMk id="4" creationId="{4DF2A1D7-0D87-D844-942F-FEAD20579184}"/>
            </ac:spMkLst>
          </pc:spChg>
          <pc:spChg chg="mod modVis">
            <ac:chgData name="Andy Petherbridge" userId="69119507-4700-4ee6-827f-8c50a93140e8" providerId="ADAL" clId="{800401EF-7E15-4660-B766-EFECBC0CA7FC}" dt="2023-07-25T16:48:41.411" v="1360" actId="962"/>
            <ac:spMkLst>
              <pc:docMk/>
              <pc:sldMasterMk cId="945044896" sldId="2147483773"/>
              <pc:sldLayoutMk cId="774542586" sldId="2147483785"/>
              <ac:spMk id="11" creationId="{78E63D1E-5669-124C-90CA-03B13A7D7AE0}"/>
            </ac:spMkLst>
          </pc:spChg>
          <pc:spChg chg="del">
            <ac:chgData name="Andy Petherbridge" userId="69119507-4700-4ee6-827f-8c50a93140e8" providerId="ADAL" clId="{800401EF-7E15-4660-B766-EFECBC0CA7FC}" dt="2023-07-25T16:48:29.859" v="1359" actId="478"/>
            <ac:spMkLst>
              <pc:docMk/>
              <pc:sldMasterMk cId="945044896" sldId="2147483773"/>
              <pc:sldLayoutMk cId="774542586" sldId="2147483785"/>
              <ac:spMk id="12" creationId="{391DEB39-6B31-D948-AF21-75D8DF423B1B}"/>
            </ac:spMkLst>
          </pc:spChg>
          <pc:spChg chg="add del mod">
            <ac:chgData name="Andy Petherbridge" userId="69119507-4700-4ee6-827f-8c50a93140e8" providerId="ADAL" clId="{800401EF-7E15-4660-B766-EFECBC0CA7FC}" dt="2023-07-25T16:28:31.304" v="1147" actId="478"/>
            <ac:spMkLst>
              <pc:docMk/>
              <pc:sldMasterMk cId="945044896" sldId="2147483773"/>
              <pc:sldLayoutMk cId="774542586" sldId="2147483785"/>
              <ac:spMk id="34" creationId="{C74A26B3-AA54-E4E3-F815-2DD0B5B502BC}"/>
            </ac:spMkLst>
          </pc:spChg>
          <pc:picChg chg="mod modVis">
            <ac:chgData name="Andy Petherbridge" userId="69119507-4700-4ee6-827f-8c50a93140e8" providerId="ADAL" clId="{800401EF-7E15-4660-B766-EFECBC0CA7FC}" dt="2023-07-25T16:48:49.563" v="1362" actId="962"/>
            <ac:picMkLst>
              <pc:docMk/>
              <pc:sldMasterMk cId="945044896" sldId="2147483773"/>
              <pc:sldLayoutMk cId="774542586" sldId="2147483785"/>
              <ac:picMk id="9" creationId="{28D04FEF-6120-D9DF-6018-2393FD137B8B}"/>
            </ac:picMkLst>
          </pc:picChg>
          <pc:picChg chg="mod modVis">
            <ac:chgData name="Andy Petherbridge" userId="69119507-4700-4ee6-827f-8c50a93140e8" providerId="ADAL" clId="{800401EF-7E15-4660-B766-EFECBC0CA7FC}" dt="2023-07-25T16:48:15.843" v="1357" actId="962"/>
            <ac:picMkLst>
              <pc:docMk/>
              <pc:sldMasterMk cId="945044896" sldId="2147483773"/>
              <pc:sldLayoutMk cId="774542586" sldId="2147483785"/>
              <ac:picMk id="31" creationId="{598E9D71-498A-0294-DB92-FA8A45963CAF}"/>
            </ac:picMkLst>
          </pc:picChg>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pChg chg="del">
            <ac:chgData name="Andy Petherbridge" userId="69119507-4700-4ee6-827f-8c50a93140e8" providerId="ADAL" clId="{800401EF-7E15-4660-B766-EFECBC0CA7FC}" dt="2023-07-25T16:45:49.773" v="1335" actId="478"/>
            <ac:spMkLst>
              <pc:docMk/>
              <pc:sldMasterMk cId="945044896" sldId="2147483773"/>
              <pc:sldLayoutMk cId="405967384" sldId="2147483789"/>
              <ac:spMk id="14" creationId="{1F09CFFC-C421-A97A-14A3-FE2852D11994}"/>
            </ac:spMkLst>
          </pc:spChg>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pChg chg="del">
            <ac:chgData name="Andy Petherbridge" userId="69119507-4700-4ee6-827f-8c50a93140e8" providerId="ADAL" clId="{800401EF-7E15-4660-B766-EFECBC0CA7FC}" dt="2023-07-25T16:46:02.442" v="1339" actId="478"/>
            <ac:spMkLst>
              <pc:docMk/>
              <pc:sldMasterMk cId="945044896" sldId="2147483773"/>
              <pc:sldLayoutMk cId="1796752009" sldId="2147483797"/>
              <ac:spMk id="25" creationId="{0AEEEA08-1C49-6944-6F79-AABE5D4651A9}"/>
            </ac:spMkLst>
          </pc:sp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pChg chg="mod ord modVis">
            <ac:chgData name="Andy Petherbridge" userId="69119507-4700-4ee6-827f-8c50a93140e8" providerId="ADAL" clId="{800401EF-7E15-4660-B766-EFECBC0CA7FC}" dt="2023-07-25T16:41:17.413" v="1293" actId="13244"/>
            <ac:spMkLst>
              <pc:docMk/>
              <pc:sldMasterMk cId="945044896" sldId="2147483773"/>
              <pc:sldLayoutMk cId="3232207205" sldId="2147483798"/>
              <ac:spMk id="4" creationId="{B540671A-ED56-3548-A508-080ABBDB5E58}"/>
            </ac:spMkLst>
          </pc:spChg>
          <pc:spChg chg="mod modVis">
            <ac:chgData name="Andy Petherbridge" userId="69119507-4700-4ee6-827f-8c50a93140e8" providerId="ADAL" clId="{800401EF-7E15-4660-B766-EFECBC0CA7FC}" dt="2023-07-25T16:40:49.313" v="1287" actId="962"/>
            <ac:spMkLst>
              <pc:docMk/>
              <pc:sldMasterMk cId="945044896" sldId="2147483773"/>
              <pc:sldLayoutMk cId="3232207205" sldId="2147483798"/>
              <ac:spMk id="8" creationId="{47286FFC-BD82-6E40-BA0C-B1C0F7127A99}"/>
            </ac:spMkLst>
          </pc:spChg>
          <pc:spChg chg="del">
            <ac:chgData name="Andy Petherbridge" userId="69119507-4700-4ee6-827f-8c50a93140e8" providerId="ADAL" clId="{800401EF-7E15-4660-B766-EFECBC0CA7FC}" dt="2023-07-25T16:39:05.152" v="1274" actId="478"/>
            <ac:spMkLst>
              <pc:docMk/>
              <pc:sldMasterMk cId="945044896" sldId="2147483773"/>
              <pc:sldLayoutMk cId="3232207205" sldId="2147483798"/>
              <ac:spMk id="9" creationId="{990784B1-AA1E-DC4B-BEB4-EC05249AFE00}"/>
            </ac:spMkLst>
          </pc:spChg>
          <pc:spChg chg="mod ord modVis">
            <ac:chgData name="Andy Petherbridge" userId="69119507-4700-4ee6-827f-8c50a93140e8" providerId="ADAL" clId="{800401EF-7E15-4660-B766-EFECBC0CA7FC}" dt="2023-07-25T16:39:39.203" v="1278" actId="962"/>
            <ac:spMkLst>
              <pc:docMk/>
              <pc:sldMasterMk cId="945044896" sldId="2147483773"/>
              <pc:sldLayoutMk cId="3232207205" sldId="2147483798"/>
              <ac:spMk id="10" creationId="{E42CCDA4-D437-6B48-8BBD-CAC30F281160}"/>
            </ac:spMkLst>
          </pc:spChg>
          <pc:spChg chg="mod ord modVis">
            <ac:chgData name="Andy Petherbridge" userId="69119507-4700-4ee6-827f-8c50a93140e8" providerId="ADAL" clId="{800401EF-7E15-4660-B766-EFECBC0CA7FC}" dt="2023-07-25T16:41:24.719" v="1295" actId="13244"/>
            <ac:spMkLst>
              <pc:docMk/>
              <pc:sldMasterMk cId="945044896" sldId="2147483773"/>
              <pc:sldLayoutMk cId="3232207205" sldId="2147483798"/>
              <ac:spMk id="16" creationId="{FDBDDA74-8B33-8B4B-9B25-993D2BE7C7F1}"/>
            </ac:spMkLst>
          </pc:spChg>
          <pc:spChg chg="mod ord modVis">
            <ac:chgData name="Andy Petherbridge" userId="69119507-4700-4ee6-827f-8c50a93140e8" providerId="ADAL" clId="{800401EF-7E15-4660-B766-EFECBC0CA7FC}" dt="2023-07-25T16:41:49.273" v="1300" actId="13244"/>
            <ac:spMkLst>
              <pc:docMk/>
              <pc:sldMasterMk cId="945044896" sldId="2147483773"/>
              <pc:sldLayoutMk cId="3232207205" sldId="2147483798"/>
              <ac:spMk id="17" creationId="{145D2B57-B97B-B347-9DEB-D5C1AC753AE7}"/>
            </ac:spMkLst>
          </pc:spChg>
          <pc:spChg chg="mod ord modVis">
            <ac:chgData name="Andy Petherbridge" userId="69119507-4700-4ee6-827f-8c50a93140e8" providerId="ADAL" clId="{800401EF-7E15-4660-B766-EFECBC0CA7FC}" dt="2023-07-25T16:41:45.368" v="1299" actId="13244"/>
            <ac:spMkLst>
              <pc:docMk/>
              <pc:sldMasterMk cId="945044896" sldId="2147483773"/>
              <pc:sldLayoutMk cId="3232207205" sldId="2147483798"/>
              <ac:spMk id="18" creationId="{53DD1D30-BF5F-3F4D-A1DE-F7778CA7ED96}"/>
            </ac:spMkLst>
          </pc:spChg>
          <pc:spChg chg="mod modVis">
            <ac:chgData name="Andy Petherbridge" userId="69119507-4700-4ee6-827f-8c50a93140e8" providerId="ADAL" clId="{800401EF-7E15-4660-B766-EFECBC0CA7FC}" dt="2023-07-25T16:39:11.306" v="1275" actId="962"/>
            <ac:spMkLst>
              <pc:docMk/>
              <pc:sldMasterMk cId="945044896" sldId="2147483773"/>
              <pc:sldLayoutMk cId="3232207205" sldId="2147483798"/>
              <ac:spMk id="19" creationId="{7F90A04B-AAE8-A248-ADF6-A73BF8ECD7AE}"/>
            </ac:spMkLst>
          </pc:spChg>
          <pc:spChg chg="mod ord modVis">
            <ac:chgData name="Andy Petherbridge" userId="69119507-4700-4ee6-827f-8c50a93140e8" providerId="ADAL" clId="{800401EF-7E15-4660-B766-EFECBC0CA7FC}" dt="2023-07-25T16:41:37.344" v="1298" actId="13244"/>
            <ac:spMkLst>
              <pc:docMk/>
              <pc:sldMasterMk cId="945044896" sldId="2147483773"/>
              <pc:sldLayoutMk cId="3232207205" sldId="2147483798"/>
              <ac:spMk id="20" creationId="{08FEBAA5-9C5F-2648-899B-9991822EBFF6}"/>
            </ac:spMkLst>
          </pc:spChg>
          <pc:spChg chg="mod modVis">
            <ac:chgData name="Andy Petherbridge" userId="69119507-4700-4ee6-827f-8c50a93140e8" providerId="ADAL" clId="{800401EF-7E15-4660-B766-EFECBC0CA7FC}" dt="2023-07-25T16:40:44.634" v="1286" actId="962"/>
            <ac:spMkLst>
              <pc:docMk/>
              <pc:sldMasterMk cId="945044896" sldId="2147483773"/>
              <pc:sldLayoutMk cId="3232207205" sldId="2147483798"/>
              <ac:spMk id="21" creationId="{242484D6-4364-A442-9ABC-5042556E6205}"/>
            </ac:spMkLst>
          </pc:spChg>
          <pc:spChg chg="mod ord modVis">
            <ac:chgData name="Andy Petherbridge" userId="69119507-4700-4ee6-827f-8c50a93140e8" providerId="ADAL" clId="{800401EF-7E15-4660-B766-EFECBC0CA7FC}" dt="2023-07-25T16:44:45.577" v="1327" actId="13244"/>
            <ac:spMkLst>
              <pc:docMk/>
              <pc:sldMasterMk cId="945044896" sldId="2147483773"/>
              <pc:sldLayoutMk cId="3232207205" sldId="2147483798"/>
              <ac:spMk id="22" creationId="{9E7ED11E-4751-6140-AC11-8C5B88B96EE4}"/>
            </ac:spMkLst>
          </pc:spChg>
          <pc:spChg chg="mod ord modVis">
            <ac:chgData name="Andy Petherbridge" userId="69119507-4700-4ee6-827f-8c50a93140e8" providerId="ADAL" clId="{800401EF-7E15-4660-B766-EFECBC0CA7FC}" dt="2023-07-25T16:44:42.643" v="1326" actId="13244"/>
            <ac:spMkLst>
              <pc:docMk/>
              <pc:sldMasterMk cId="945044896" sldId="2147483773"/>
              <pc:sldLayoutMk cId="3232207205" sldId="2147483798"/>
              <ac:spMk id="23" creationId="{0D443938-DE7C-934D-A74E-737FAD8DA310}"/>
            </ac:spMkLst>
          </pc:spChg>
          <pc:spChg chg="del">
            <ac:chgData name="Andy Petherbridge" userId="69119507-4700-4ee6-827f-8c50a93140e8" providerId="ADAL" clId="{800401EF-7E15-4660-B766-EFECBC0CA7FC}" dt="2023-07-25T16:40:23.001" v="1283" actId="478"/>
            <ac:spMkLst>
              <pc:docMk/>
              <pc:sldMasterMk cId="945044896" sldId="2147483773"/>
              <pc:sldLayoutMk cId="3232207205" sldId="2147483798"/>
              <ac:spMk id="24" creationId="{7D87C9DF-7113-134C-B859-0141E7D1B2DB}"/>
            </ac:spMkLst>
          </pc:spChg>
          <pc:picChg chg="mod">
            <ac:chgData name="Andy Petherbridge" userId="69119507-4700-4ee6-827f-8c50a93140e8" providerId="ADAL" clId="{800401EF-7E15-4660-B766-EFECBC0CA7FC}" dt="2023-07-25T16:38:48.951" v="1271" actId="962"/>
            <ac:picMkLst>
              <pc:docMk/>
              <pc:sldMasterMk cId="945044896" sldId="2147483773"/>
              <pc:sldLayoutMk cId="3232207205" sldId="2147483798"/>
              <ac:picMk id="3" creationId="{6C73BAF5-5900-0C46-ED91-BD67D9ED4465}"/>
            </ac:picMkLst>
          </pc:picChg>
          <pc:cxnChg chg="mod">
            <ac:chgData name="Andy Petherbridge" userId="69119507-4700-4ee6-827f-8c50a93140e8" providerId="ADAL" clId="{800401EF-7E15-4660-B766-EFECBC0CA7FC}" dt="2023-07-25T16:38:47.989" v="1270" actId="962"/>
            <ac:cxnSpMkLst>
              <pc:docMk/>
              <pc:sldMasterMk cId="945044896" sldId="2147483773"/>
              <pc:sldLayoutMk cId="3232207205" sldId="2147483798"/>
              <ac:cxnSpMk id="25" creationId="{B1E58B1A-02A3-B84A-8BB1-27D19814EDBF}"/>
            </ac:cxnSpMkLst>
          </pc:cxn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pChg chg="del">
            <ac:chgData name="Andy Petherbridge" userId="69119507-4700-4ee6-827f-8c50a93140e8" providerId="ADAL" clId="{800401EF-7E15-4660-B766-EFECBC0CA7FC}" dt="2023-07-25T16:36:55.947" v="1242" actId="478"/>
            <ac:spMkLst>
              <pc:docMk/>
              <pc:sldMasterMk cId="945044896" sldId="2147483773"/>
              <pc:sldLayoutMk cId="4127233095" sldId="2147483800"/>
              <ac:spMk id="9" creationId="{990784B1-AA1E-DC4B-BEB4-EC05249AFE00}"/>
            </ac:spMkLst>
          </pc:spChg>
          <pc:spChg chg="mod ord modVis">
            <ac:chgData name="Andy Petherbridge" userId="69119507-4700-4ee6-827f-8c50a93140e8" providerId="ADAL" clId="{800401EF-7E15-4660-B766-EFECBC0CA7FC}" dt="2023-07-25T16:37:39.522" v="1252" actId="13244"/>
            <ac:spMkLst>
              <pc:docMk/>
              <pc:sldMasterMk cId="945044896" sldId="2147483773"/>
              <pc:sldLayoutMk cId="4127233095" sldId="2147483800"/>
              <ac:spMk id="10" creationId="{E42CCDA4-D437-6B48-8BBD-CAC30F281160}"/>
            </ac:spMkLst>
          </pc:spChg>
          <pc:spChg chg="mod ord modVis">
            <ac:chgData name="Andy Petherbridge" userId="69119507-4700-4ee6-827f-8c50a93140e8" providerId="ADAL" clId="{800401EF-7E15-4660-B766-EFECBC0CA7FC}" dt="2023-07-25T16:37:51.907" v="1257" actId="13244"/>
            <ac:spMkLst>
              <pc:docMk/>
              <pc:sldMasterMk cId="945044896" sldId="2147483773"/>
              <pc:sldLayoutMk cId="4127233095" sldId="2147483800"/>
              <ac:spMk id="19" creationId="{7F90A04B-AAE8-A248-ADF6-A73BF8ECD7AE}"/>
            </ac:spMkLst>
          </pc:spChg>
          <pc:spChg chg="mod ord modVis">
            <ac:chgData name="Andy Petherbridge" userId="69119507-4700-4ee6-827f-8c50a93140e8" providerId="ADAL" clId="{800401EF-7E15-4660-B766-EFECBC0CA7FC}" dt="2023-07-25T16:42:17.917" v="1308" actId="13244"/>
            <ac:spMkLst>
              <pc:docMk/>
              <pc:sldMasterMk cId="945044896" sldId="2147483773"/>
              <pc:sldLayoutMk cId="4127233095" sldId="2147483800"/>
              <ac:spMk id="20" creationId="{08FEBAA5-9C5F-2648-899B-9991822EBFF6}"/>
            </ac:spMkLst>
          </pc:spChg>
          <pc:spChg chg="mod ord modVis">
            <ac:chgData name="Andy Petherbridge" userId="69119507-4700-4ee6-827f-8c50a93140e8" providerId="ADAL" clId="{800401EF-7E15-4660-B766-EFECBC0CA7FC}" dt="2023-07-25T16:38:11.672" v="1263" actId="13244"/>
            <ac:spMkLst>
              <pc:docMk/>
              <pc:sldMasterMk cId="945044896" sldId="2147483773"/>
              <pc:sldLayoutMk cId="4127233095" sldId="2147483800"/>
              <ac:spMk id="21" creationId="{242484D6-4364-A442-9ABC-5042556E6205}"/>
            </ac:spMkLst>
          </pc:spChg>
          <pc:spChg chg="mod ord modVis">
            <ac:chgData name="Andy Petherbridge" userId="69119507-4700-4ee6-827f-8c50a93140e8" providerId="ADAL" clId="{800401EF-7E15-4660-B766-EFECBC0CA7FC}" dt="2023-07-25T16:42:16.437" v="1307" actId="13244"/>
            <ac:spMkLst>
              <pc:docMk/>
              <pc:sldMasterMk cId="945044896" sldId="2147483773"/>
              <pc:sldLayoutMk cId="4127233095" sldId="2147483800"/>
              <ac:spMk id="22" creationId="{9E7ED11E-4751-6140-AC11-8C5B88B96EE4}"/>
            </ac:spMkLst>
          </pc:spChg>
          <pc:spChg chg="mod ord modVis">
            <ac:chgData name="Andy Petherbridge" userId="69119507-4700-4ee6-827f-8c50a93140e8" providerId="ADAL" clId="{800401EF-7E15-4660-B766-EFECBC0CA7FC}" dt="2023-07-25T16:38:16.942" v="1265" actId="13244"/>
            <ac:spMkLst>
              <pc:docMk/>
              <pc:sldMasterMk cId="945044896" sldId="2147483773"/>
              <pc:sldLayoutMk cId="4127233095" sldId="2147483800"/>
              <ac:spMk id="23" creationId="{6017D8E3-CAD4-674B-ABC3-946291000D2B}"/>
            </ac:spMkLst>
          </pc:spChg>
          <pc:spChg chg="del mod modVis">
            <ac:chgData name="Andy Petherbridge" userId="69119507-4700-4ee6-827f-8c50a93140e8" providerId="ADAL" clId="{800401EF-7E15-4660-B766-EFECBC0CA7FC}" dt="2023-07-25T16:36:10.096" v="1230" actId="478"/>
            <ac:spMkLst>
              <pc:docMk/>
              <pc:sldMasterMk cId="945044896" sldId="2147483773"/>
              <pc:sldLayoutMk cId="4127233095" sldId="2147483800"/>
              <ac:spMk id="24" creationId="{7D87C9DF-7113-134C-B859-0141E7D1B2DB}"/>
            </ac:spMkLst>
          </pc:spChg>
          <pc:spChg chg="mod ord modVis">
            <ac:chgData name="Andy Petherbridge" userId="69119507-4700-4ee6-827f-8c50a93140e8" providerId="ADAL" clId="{800401EF-7E15-4660-B766-EFECBC0CA7FC}" dt="2023-07-25T16:42:14.206" v="1306" actId="13244"/>
            <ac:spMkLst>
              <pc:docMk/>
              <pc:sldMasterMk cId="945044896" sldId="2147483773"/>
              <pc:sldLayoutMk cId="4127233095" sldId="2147483800"/>
              <ac:spMk id="25" creationId="{8FD6A08D-6DD3-C845-8B17-CC9297B607DC}"/>
            </ac:spMkLst>
          </pc:spChg>
          <pc:spChg chg="mod ord modVis">
            <ac:chgData name="Andy Petherbridge" userId="69119507-4700-4ee6-827f-8c50a93140e8" providerId="ADAL" clId="{800401EF-7E15-4660-B766-EFECBC0CA7FC}" dt="2023-07-25T16:36:47.690" v="1239" actId="13244"/>
            <ac:spMkLst>
              <pc:docMk/>
              <pc:sldMasterMk cId="945044896" sldId="2147483773"/>
              <pc:sldLayoutMk cId="4127233095" sldId="2147483800"/>
              <ac:spMk id="26" creationId="{07BD5561-5536-6F4A-AD32-EFB7423F22AA}"/>
            </ac:spMkLst>
          </pc:spChg>
          <pc:spChg chg="mod ord modVis">
            <ac:chgData name="Andy Petherbridge" userId="69119507-4700-4ee6-827f-8c50a93140e8" providerId="ADAL" clId="{800401EF-7E15-4660-B766-EFECBC0CA7FC}" dt="2023-07-25T16:38:20.903" v="1267" actId="13244"/>
            <ac:spMkLst>
              <pc:docMk/>
              <pc:sldMasterMk cId="945044896" sldId="2147483773"/>
              <pc:sldLayoutMk cId="4127233095" sldId="2147483800"/>
              <ac:spMk id="27" creationId="{B5A7277B-59DD-844A-A364-77AED24CBAC1}"/>
            </ac:spMkLst>
          </pc:spChg>
          <pc:spChg chg="mod ord modVis">
            <ac:chgData name="Andy Petherbridge" userId="69119507-4700-4ee6-827f-8c50a93140e8" providerId="ADAL" clId="{800401EF-7E15-4660-B766-EFECBC0CA7FC}" dt="2023-07-25T16:37:54.612" v="1258" actId="13244"/>
            <ac:spMkLst>
              <pc:docMk/>
              <pc:sldMasterMk cId="945044896" sldId="2147483773"/>
              <pc:sldLayoutMk cId="4127233095" sldId="2147483800"/>
              <ac:spMk id="28" creationId="{FD9A3BB3-7E48-6A41-BE78-2AD280277FB7}"/>
            </ac:spMkLst>
          </pc:spChg>
          <pc:spChg chg="mod ord modVis">
            <ac:chgData name="Andy Petherbridge" userId="69119507-4700-4ee6-827f-8c50a93140e8" providerId="ADAL" clId="{800401EF-7E15-4660-B766-EFECBC0CA7FC}" dt="2023-07-25T16:38:01.605" v="1260" actId="13244"/>
            <ac:spMkLst>
              <pc:docMk/>
              <pc:sldMasterMk cId="945044896" sldId="2147483773"/>
              <pc:sldLayoutMk cId="4127233095" sldId="2147483800"/>
              <ac:spMk id="29" creationId="{FC04B02F-94D2-6E4A-ADC2-EE378D70C248}"/>
            </ac:spMkLst>
          </pc:spChg>
          <pc:spChg chg="mod ord modVis">
            <ac:chgData name="Andy Petherbridge" userId="69119507-4700-4ee6-827f-8c50a93140e8" providerId="ADAL" clId="{800401EF-7E15-4660-B766-EFECBC0CA7FC}" dt="2023-07-25T16:37:41.481" v="1253" actId="13244"/>
            <ac:spMkLst>
              <pc:docMk/>
              <pc:sldMasterMk cId="945044896" sldId="2147483773"/>
              <pc:sldLayoutMk cId="4127233095" sldId="2147483800"/>
              <ac:spMk id="33" creationId="{D61316BA-3A2D-A349-8FD8-DEAD56529B8A}"/>
            </ac:spMkLst>
          </pc:spChg>
          <pc:spChg chg="mod ord modVis">
            <ac:chgData name="Andy Petherbridge" userId="69119507-4700-4ee6-827f-8c50a93140e8" providerId="ADAL" clId="{800401EF-7E15-4660-B766-EFECBC0CA7FC}" dt="2023-07-25T16:37:48.711" v="1256" actId="13244"/>
            <ac:spMkLst>
              <pc:docMk/>
              <pc:sldMasterMk cId="945044896" sldId="2147483773"/>
              <pc:sldLayoutMk cId="4127233095" sldId="2147483800"/>
              <ac:spMk id="34" creationId="{3EC696E9-078C-3E45-8DCD-5A562EAEB29A}"/>
            </ac:spMkLst>
          </pc:spChg>
          <pc:spChg chg="mod ord modVis">
            <ac:chgData name="Andy Petherbridge" userId="69119507-4700-4ee6-827f-8c50a93140e8" providerId="ADAL" clId="{800401EF-7E15-4660-B766-EFECBC0CA7FC}" dt="2023-07-25T16:38:08.933" v="1262" actId="13244"/>
            <ac:spMkLst>
              <pc:docMk/>
              <pc:sldMasterMk cId="945044896" sldId="2147483773"/>
              <pc:sldLayoutMk cId="4127233095" sldId="2147483800"/>
              <ac:spMk id="35" creationId="{17258850-67A6-DA45-BCA6-3A1843C3D938}"/>
            </ac:spMkLst>
          </pc:spChg>
          <pc:spChg chg="mod ord modVis">
            <ac:chgData name="Andy Petherbridge" userId="69119507-4700-4ee6-827f-8c50a93140e8" providerId="ADAL" clId="{800401EF-7E15-4660-B766-EFECBC0CA7FC}" dt="2023-07-25T16:38:25.111" v="1269" actId="13244"/>
            <ac:spMkLst>
              <pc:docMk/>
              <pc:sldMasterMk cId="945044896" sldId="2147483773"/>
              <pc:sldLayoutMk cId="4127233095" sldId="2147483800"/>
              <ac:spMk id="36" creationId="{89D36508-91C9-D341-BD22-8B7D09BC1DA2}"/>
            </ac:spMkLst>
          </pc:spChg>
          <pc:spChg chg="mod ord modVis">
            <ac:chgData name="Andy Petherbridge" userId="69119507-4700-4ee6-827f-8c50a93140e8" providerId="ADAL" clId="{800401EF-7E15-4660-B766-EFECBC0CA7FC}" dt="2023-07-25T16:42:08.780" v="1305" actId="13244"/>
            <ac:spMkLst>
              <pc:docMk/>
              <pc:sldMasterMk cId="945044896" sldId="2147483773"/>
              <pc:sldLayoutMk cId="4127233095" sldId="2147483800"/>
              <ac:spMk id="37" creationId="{5A46B0EB-2090-6B41-BC96-DD563B676CB0}"/>
            </ac:spMkLst>
          </pc:spChg>
          <pc:spChg chg="mod ord modVis">
            <ac:chgData name="Andy Petherbridge" userId="69119507-4700-4ee6-827f-8c50a93140e8" providerId="ADAL" clId="{800401EF-7E15-4660-B766-EFECBC0CA7FC}" dt="2023-07-25T16:42:03.252" v="1304" actId="13244"/>
            <ac:spMkLst>
              <pc:docMk/>
              <pc:sldMasterMk cId="945044896" sldId="2147483773"/>
              <pc:sldLayoutMk cId="4127233095" sldId="2147483800"/>
              <ac:spMk id="38" creationId="{BDEAB9F2-4319-8F40-BA4F-1ED7E306385C}"/>
            </ac:spMkLst>
          </pc:spChg>
          <pc:picChg chg="mod ord">
            <ac:chgData name="Andy Petherbridge" userId="69119507-4700-4ee6-827f-8c50a93140e8" providerId="ADAL" clId="{800401EF-7E15-4660-B766-EFECBC0CA7FC}" dt="2023-07-25T16:37:45.552" v="1255" actId="13244"/>
            <ac:picMkLst>
              <pc:docMk/>
              <pc:sldMasterMk cId="945044896" sldId="2147483773"/>
              <pc:sldLayoutMk cId="4127233095" sldId="2147483800"/>
              <ac:picMk id="3" creationId="{75778E56-0E45-B720-1A87-18BF82CEDE92}"/>
            </ac:picMkLst>
          </pc:picChg>
          <pc:cxnChg chg="mod ord">
            <ac:chgData name="Andy Petherbridge" userId="69119507-4700-4ee6-827f-8c50a93140e8" providerId="ADAL" clId="{800401EF-7E15-4660-B766-EFECBC0CA7FC}" dt="2023-07-25T16:37:43.376" v="1254" actId="13244"/>
            <ac:cxnSpMkLst>
              <pc:docMk/>
              <pc:sldMasterMk cId="945044896" sldId="2147483773"/>
              <pc:sldLayoutMk cId="4127233095" sldId="2147483800"/>
              <ac:cxnSpMk id="31" creationId="{463BFC66-CD6B-7E4B-8089-7EA6B13C54A5}"/>
            </ac:cxnSpMkLst>
          </pc:cxnChg>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pChg chg="del">
            <ac:chgData name="Andy Petherbridge" userId="69119507-4700-4ee6-827f-8c50a93140e8" providerId="ADAL" clId="{800401EF-7E15-4660-B766-EFECBC0CA7FC}" dt="2023-07-25T16:46:58.709" v="1347" actId="478"/>
            <ac:spMkLst>
              <pc:docMk/>
              <pc:sldMasterMk cId="945044896" sldId="2147483773"/>
              <pc:sldLayoutMk cId="3675108104" sldId="2147483809"/>
              <ac:spMk id="14" creationId="{23763076-72CB-117E-F240-98C1D1050D3E}"/>
            </ac:spMkLst>
          </pc:spChg>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pChg chg="mod ord">
            <ac:chgData name="Andy Petherbridge" userId="69119507-4700-4ee6-827f-8c50a93140e8" providerId="ADAL" clId="{800401EF-7E15-4660-B766-EFECBC0CA7FC}" dt="2023-07-25T16:50:42.953" v="1378" actId="962"/>
            <ac:spMkLst>
              <pc:docMk/>
              <pc:sldMasterMk cId="945044896" sldId="2147483773"/>
              <pc:sldLayoutMk cId="4049184821" sldId="2147483813"/>
              <ac:spMk id="4" creationId="{B540671A-ED56-3548-A508-080ABBDB5E58}"/>
            </ac:spMkLst>
          </pc:spChg>
          <pc:spChg chg="ord">
            <ac:chgData name="Andy Petherbridge" userId="69119507-4700-4ee6-827f-8c50a93140e8" providerId="ADAL" clId="{800401EF-7E15-4660-B766-EFECBC0CA7FC}" dt="2023-07-25T16:51:05.471" v="1383" actId="13244"/>
            <ac:spMkLst>
              <pc:docMk/>
              <pc:sldMasterMk cId="945044896" sldId="2147483773"/>
              <pc:sldLayoutMk cId="4049184821" sldId="2147483813"/>
              <ac:spMk id="8" creationId="{47286FFC-BD82-6E40-BA0C-B1C0F7127A99}"/>
            </ac:spMkLst>
          </pc:spChg>
          <pc:spChg chg="del">
            <ac:chgData name="Andy Petherbridge" userId="69119507-4700-4ee6-827f-8c50a93140e8" providerId="ADAL" clId="{800401EF-7E15-4660-B766-EFECBC0CA7FC}" dt="2023-07-25T16:50:37.038" v="1375" actId="478"/>
            <ac:spMkLst>
              <pc:docMk/>
              <pc:sldMasterMk cId="945044896" sldId="2147483773"/>
              <pc:sldLayoutMk cId="4049184821" sldId="2147483813"/>
              <ac:spMk id="9" creationId="{990784B1-AA1E-DC4B-BEB4-EC05249AFE00}"/>
            </ac:spMkLst>
          </pc:spChg>
          <pc:spChg chg="ord">
            <ac:chgData name="Andy Petherbridge" userId="69119507-4700-4ee6-827f-8c50a93140e8" providerId="ADAL" clId="{800401EF-7E15-4660-B766-EFECBC0CA7FC}" dt="2023-07-25T16:50:38.729" v="1376" actId="13244"/>
            <ac:spMkLst>
              <pc:docMk/>
              <pc:sldMasterMk cId="945044896" sldId="2147483773"/>
              <pc:sldLayoutMk cId="4049184821" sldId="2147483813"/>
              <ac:spMk id="10" creationId="{E42CCDA4-D437-6B48-8BBD-CAC30F281160}"/>
            </ac:spMkLst>
          </pc:spChg>
          <pc:spChg chg="ord">
            <ac:chgData name="Andy Petherbridge" userId="69119507-4700-4ee6-827f-8c50a93140e8" providerId="ADAL" clId="{800401EF-7E15-4660-B766-EFECBC0CA7FC}" dt="2023-07-25T16:50:31.176" v="1374" actId="13244"/>
            <ac:spMkLst>
              <pc:docMk/>
              <pc:sldMasterMk cId="945044896" sldId="2147483773"/>
              <pc:sldLayoutMk cId="4049184821" sldId="2147483813"/>
              <ac:spMk id="18" creationId="{1ACF78F6-439A-384B-9C21-D11B5B50E050}"/>
            </ac:spMkLst>
          </pc:spChg>
          <pc:spChg chg="mod">
            <ac:chgData name="Andy Petherbridge" userId="69119507-4700-4ee6-827f-8c50a93140e8" providerId="ADAL" clId="{800401EF-7E15-4660-B766-EFECBC0CA7FC}" dt="2023-07-25T16:50:44.868" v="1379" actId="962"/>
            <ac:spMkLst>
              <pc:docMk/>
              <pc:sldMasterMk cId="945044896" sldId="2147483773"/>
              <pc:sldLayoutMk cId="4049184821" sldId="2147483813"/>
              <ac:spMk id="20" creationId="{08FEBAA5-9C5F-2648-899B-9991822EBFF6}"/>
            </ac:spMkLst>
          </pc:spChg>
          <pc:spChg chg="del">
            <ac:chgData name="Andy Petherbridge" userId="69119507-4700-4ee6-827f-8c50a93140e8" providerId="ADAL" clId="{800401EF-7E15-4660-B766-EFECBC0CA7FC}" dt="2023-07-25T16:50:47.001" v="1380" actId="478"/>
            <ac:spMkLst>
              <pc:docMk/>
              <pc:sldMasterMk cId="945044896" sldId="2147483773"/>
              <pc:sldLayoutMk cId="4049184821" sldId="2147483813"/>
              <ac:spMk id="24" creationId="{7D87C9DF-7113-134C-B859-0141E7D1B2DB}"/>
            </ac:spMkLst>
          </pc:spChg>
          <pc:spChg chg="mod">
            <ac:chgData name="Andy Petherbridge" userId="69119507-4700-4ee6-827f-8c50a93140e8" providerId="ADAL" clId="{800401EF-7E15-4660-B766-EFECBC0CA7FC}" dt="2023-07-25T16:50:49.157" v="1381" actId="962"/>
            <ac:spMkLst>
              <pc:docMk/>
              <pc:sldMasterMk cId="945044896" sldId="2147483773"/>
              <pc:sldLayoutMk cId="4049184821" sldId="2147483813"/>
              <ac:spMk id="25" creationId="{8FD6A08D-6DD3-C845-8B17-CC9297B607DC}"/>
            </ac:spMkLst>
          </pc:spChg>
          <pc:spChg chg="mod">
            <ac:chgData name="Andy Petherbridge" userId="69119507-4700-4ee6-827f-8c50a93140e8" providerId="ADAL" clId="{800401EF-7E15-4660-B766-EFECBC0CA7FC}" dt="2023-07-25T16:50:50.435" v="1382" actId="962"/>
            <ac:spMkLst>
              <pc:docMk/>
              <pc:sldMasterMk cId="945044896" sldId="2147483773"/>
              <pc:sldLayoutMk cId="4049184821" sldId="2147483813"/>
              <ac:spMk id="27" creationId="{B5A7277B-59DD-844A-A364-77AED24CBAC1}"/>
            </ac:spMkLst>
          </pc:spChg>
          <pc:picChg chg="mod">
            <ac:chgData name="Andy Petherbridge" userId="69119507-4700-4ee6-827f-8c50a93140e8" providerId="ADAL" clId="{800401EF-7E15-4660-B766-EFECBC0CA7FC}" dt="2023-07-25T16:50:28.598" v="1372" actId="962"/>
            <ac:picMkLst>
              <pc:docMk/>
              <pc:sldMasterMk cId="945044896" sldId="2147483773"/>
              <pc:sldLayoutMk cId="4049184821" sldId="2147483813"/>
              <ac:picMk id="6" creationId="{2F244FF8-F4E4-0514-77D0-8D8D69F9337B}"/>
            </ac:picMkLst>
          </pc:picChg>
          <pc:cxnChg chg="mod">
            <ac:chgData name="Andy Petherbridge" userId="69119507-4700-4ee6-827f-8c50a93140e8" providerId="ADAL" clId="{800401EF-7E15-4660-B766-EFECBC0CA7FC}" dt="2023-07-25T16:50:29.256" v="1373" actId="962"/>
            <ac:cxnSpMkLst>
              <pc:docMk/>
              <pc:sldMasterMk cId="945044896" sldId="2147483773"/>
              <pc:sldLayoutMk cId="4049184821" sldId="2147483813"/>
              <ac:cxnSpMk id="7" creationId="{7DBEB741-20EA-C36A-7EF8-DE1CD1F1AA0C}"/>
            </ac:cxnSpMkLst>
          </pc:cxnChg>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pChg chg="del">
            <ac:chgData name="Andy Petherbridge" userId="69119507-4700-4ee6-827f-8c50a93140e8" providerId="ADAL" clId="{800401EF-7E15-4660-B766-EFECBC0CA7FC}" dt="2023-07-25T16:45:57.179" v="1337" actId="478"/>
            <ac:spMkLst>
              <pc:docMk/>
              <pc:sldMasterMk cId="945044896" sldId="2147483773"/>
              <pc:sldLayoutMk cId="1266616714" sldId="2147483814"/>
              <ac:spMk id="15" creationId="{E9B26CA0-4967-284E-42B6-5686F8C6B07B}"/>
            </ac:spMkLst>
          </pc:spChg>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pChg chg="del">
            <ac:chgData name="Andy Petherbridge" userId="69119507-4700-4ee6-827f-8c50a93140e8" providerId="ADAL" clId="{800401EF-7E15-4660-B766-EFECBC0CA7FC}" dt="2023-07-25T16:45:59.619" v="1338" actId="478"/>
            <ac:spMkLst>
              <pc:docMk/>
              <pc:sldMasterMk cId="945044896" sldId="2147483773"/>
              <pc:sldLayoutMk cId="1271482885" sldId="2147483815"/>
              <ac:spMk id="33" creationId="{28BBC9FB-69CA-ACB9-E6B9-6E2830215B65}"/>
            </ac:spMkLst>
          </pc:spChg>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pChg chg="del">
            <ac:chgData name="Andy Petherbridge" userId="69119507-4700-4ee6-827f-8c50a93140e8" providerId="ADAL" clId="{800401EF-7E15-4660-B766-EFECBC0CA7FC}" dt="2023-07-25T16:45:38.926" v="1331" actId="478"/>
            <ac:spMkLst>
              <pc:docMk/>
              <pc:sldMasterMk cId="945044896" sldId="2147483773"/>
              <pc:sldLayoutMk cId="2766456805" sldId="2147483817"/>
              <ac:spMk id="13" creationId="{632DDCA5-A307-96EA-64A8-CCBA8E5F6393}"/>
            </ac:spMkLst>
          </pc:spChg>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pChg chg="del">
            <ac:chgData name="Andy Petherbridge" userId="69119507-4700-4ee6-827f-8c50a93140e8" providerId="ADAL" clId="{800401EF-7E15-4660-B766-EFECBC0CA7FC}" dt="2023-07-25T16:45:51.654" v="1336" actId="478"/>
            <ac:spMkLst>
              <pc:docMk/>
              <pc:sldMasterMk cId="945044896" sldId="2147483773"/>
              <pc:sldLayoutMk cId="3043285251" sldId="2147483818"/>
              <ac:spMk id="11" creationId="{72C3761D-E146-5B7A-CD68-6CC98EA19A5F}"/>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pChg chg="ord">
            <ac:chgData name="Andy Petherbridge" userId="69119507-4700-4ee6-827f-8c50a93140e8" providerId="ADAL" clId="{800401EF-7E15-4660-B766-EFECBC0CA7FC}" dt="2023-07-25T16:49:51.853" v="1365" actId="13244"/>
            <ac:spMkLst>
              <pc:docMk/>
              <pc:sldMasterMk cId="945044896" sldId="2147483773"/>
              <pc:sldLayoutMk cId="4243720512" sldId="2147483826"/>
              <ac:spMk id="3" creationId="{00000000-0000-0000-0000-000000000000}"/>
            </ac:spMkLst>
          </pc:spChg>
          <pc:spChg chg="ord">
            <ac:chgData name="Andy Petherbridge" userId="69119507-4700-4ee6-827f-8c50a93140e8" providerId="ADAL" clId="{800401EF-7E15-4660-B766-EFECBC0CA7FC}" dt="2023-07-25T16:49:49.076" v="1364" actId="13244"/>
            <ac:spMkLst>
              <pc:docMk/>
              <pc:sldMasterMk cId="945044896" sldId="2147483773"/>
              <pc:sldLayoutMk cId="4243720512" sldId="2147483826"/>
              <ac:spMk id="7" creationId="{47E4AB90-2CB6-0646-B56C-4B58E33EC909}"/>
            </ac:spMkLst>
          </pc:spChg>
          <pc:spChg chg="del">
            <ac:chgData name="Andy Petherbridge" userId="69119507-4700-4ee6-827f-8c50a93140e8" providerId="ADAL" clId="{800401EF-7E15-4660-B766-EFECBC0CA7FC}" dt="2023-07-25T16:49:57.605" v="1368" actId="478"/>
            <ac:spMkLst>
              <pc:docMk/>
              <pc:sldMasterMk cId="945044896" sldId="2147483773"/>
              <pc:sldLayoutMk cId="4243720512" sldId="2147483826"/>
              <ac:spMk id="9" creationId="{990784B1-AA1E-DC4B-BEB4-EC05249AFE00}"/>
            </ac:spMkLst>
          </pc:spChg>
          <pc:spChg chg="ord">
            <ac:chgData name="Andy Petherbridge" userId="69119507-4700-4ee6-827f-8c50a93140e8" providerId="ADAL" clId="{800401EF-7E15-4660-B766-EFECBC0CA7FC}" dt="2023-07-25T16:50:00.205" v="1369" actId="13244"/>
            <ac:spMkLst>
              <pc:docMk/>
              <pc:sldMasterMk cId="945044896" sldId="2147483773"/>
              <pc:sldLayoutMk cId="4243720512" sldId="2147483826"/>
              <ac:spMk id="10" creationId="{E42CCDA4-D437-6B48-8BBD-CAC30F281160}"/>
            </ac:spMkLst>
          </pc:spChg>
          <pc:spChg chg="del">
            <ac:chgData name="Andy Petherbridge" userId="69119507-4700-4ee6-827f-8c50a93140e8" providerId="ADAL" clId="{800401EF-7E15-4660-B766-EFECBC0CA7FC}" dt="2023-07-25T16:45:22.390" v="1328" actId="478"/>
            <ac:spMkLst>
              <pc:docMk/>
              <pc:sldMasterMk cId="945044896" sldId="2147483773"/>
              <pc:sldLayoutMk cId="4243720512" sldId="2147483826"/>
              <ac:spMk id="14" creationId="{EA60DD58-05DE-E835-E697-CB9A9B0B94EE}"/>
            </ac:spMkLst>
          </pc:spChg>
          <pc:picChg chg="mod ord">
            <ac:chgData name="Andy Petherbridge" userId="69119507-4700-4ee6-827f-8c50a93140e8" providerId="ADAL" clId="{800401EF-7E15-4660-B766-EFECBC0CA7FC}" dt="2023-07-25T16:50:01.027" v="1370" actId="962"/>
            <ac:picMkLst>
              <pc:docMk/>
              <pc:sldMasterMk cId="945044896" sldId="2147483773"/>
              <pc:sldLayoutMk cId="4243720512" sldId="2147483826"/>
              <ac:picMk id="6" creationId="{EBB79D01-2A70-DAF1-6A65-BC0424C2FEEC}"/>
            </ac:picMkLst>
          </pc:picChg>
          <pc:cxnChg chg="mod ord">
            <ac:chgData name="Andy Petherbridge" userId="69119507-4700-4ee6-827f-8c50a93140e8" providerId="ADAL" clId="{800401EF-7E15-4660-B766-EFECBC0CA7FC}" dt="2023-07-25T16:50:01.443" v="1371" actId="962"/>
            <ac:cxnSpMkLst>
              <pc:docMk/>
              <pc:sldMasterMk cId="945044896" sldId="2147483773"/>
              <pc:sldLayoutMk cId="4243720512" sldId="2147483826"/>
              <ac:cxnSpMk id="12" creationId="{18E2133D-2149-6B45-BEAB-A2D5E225B5AD}"/>
            </ac:cxnSpMkLst>
          </pc:cxnChg>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pChg chg="del">
            <ac:chgData name="Andy Petherbridge" userId="69119507-4700-4ee6-827f-8c50a93140e8" providerId="ADAL" clId="{800401EF-7E15-4660-B766-EFECBC0CA7FC}" dt="2023-07-25T16:45:48.482" v="1334" actId="478"/>
            <ac:spMkLst>
              <pc:docMk/>
              <pc:sldMasterMk cId="945044896" sldId="2147483773"/>
              <pc:sldLayoutMk cId="2287011239" sldId="2147483827"/>
              <ac:spMk id="14" creationId="{55C4A9B1-8C9A-5B25-6E7A-B9589ECCAD85}"/>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pChg chg="del">
            <ac:chgData name="Andy Petherbridge" userId="69119507-4700-4ee6-827f-8c50a93140e8" providerId="ADAL" clId="{800401EF-7E15-4660-B766-EFECBC0CA7FC}" dt="2023-07-25T16:45:43.231" v="1332" actId="478"/>
            <ac:spMkLst>
              <pc:docMk/>
              <pc:sldMasterMk cId="945044896" sldId="2147483773"/>
              <pc:sldLayoutMk cId="4218441287" sldId="2147483834"/>
              <ac:spMk id="19" creationId="{BDF01C83-A866-28AC-7B1F-38947CCF6D80}"/>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pChg chg="ord">
            <ac:chgData name="Andy Petherbridge" userId="69119507-4700-4ee6-827f-8c50a93140e8" providerId="ADAL" clId="{800401EF-7E15-4660-B766-EFECBC0CA7FC}" dt="2023-07-25T16:53:05.377" v="1398" actId="13244"/>
            <ac:spMkLst>
              <pc:docMk/>
              <pc:sldMasterMk cId="945044896" sldId="2147483773"/>
              <pc:sldLayoutMk cId="3341198769" sldId="2147483926"/>
              <ac:spMk id="8" creationId="{1686C9C2-DC55-7944-8ED5-BCEF416D53FB}"/>
            </ac:spMkLst>
          </pc:spChg>
          <pc:picChg chg="add del mod">
            <ac:chgData name="Andy Petherbridge" userId="69119507-4700-4ee6-827f-8c50a93140e8" providerId="ADAL" clId="{800401EF-7E15-4660-B766-EFECBC0CA7FC}" dt="2023-07-25T16:53:12.609" v="1399" actId="962"/>
            <ac:picMkLst>
              <pc:docMk/>
              <pc:sldMasterMk cId="945044896" sldId="2147483773"/>
              <pc:sldLayoutMk cId="3341198769" sldId="2147483926"/>
              <ac:picMk id="3" creationId="{C30C3909-1482-1013-E118-A2CE0A1DD3D4}"/>
            </ac:picMkLst>
          </pc:picChg>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pChg chg="del">
            <ac:chgData name="Andy Petherbridge" userId="69119507-4700-4ee6-827f-8c50a93140e8" providerId="ADAL" clId="{800401EF-7E15-4660-B766-EFECBC0CA7FC}" dt="2023-07-25T16:53:19.548" v="1400" actId="478"/>
            <ac:spMkLst>
              <pc:docMk/>
              <pc:sldMasterMk cId="945044896" sldId="2147483773"/>
              <pc:sldLayoutMk cId="2105895334" sldId="2147483927"/>
              <ac:spMk id="2" creationId="{537092F3-915E-341D-8AD1-B8E398E9BFA4}"/>
            </ac:spMkLst>
          </pc:spChg>
          <pc:picChg chg="add del mod">
            <ac:chgData name="Andy Petherbridge" userId="69119507-4700-4ee6-827f-8c50a93140e8" providerId="ADAL" clId="{800401EF-7E15-4660-B766-EFECBC0CA7FC}" dt="2023-07-25T16:53:32.214" v="1403" actId="962"/>
            <ac:picMkLst>
              <pc:docMk/>
              <pc:sldMasterMk cId="945044896" sldId="2147483773"/>
              <pc:sldLayoutMk cId="2105895334" sldId="2147483927"/>
              <ac:picMk id="6" creationId="{0AF6C2AD-0E53-2A94-6EDF-C2BC1C35E66B}"/>
            </ac:picMkLst>
          </pc:picChg>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pChg chg="del">
            <ac:chgData name="Andy Petherbridge" userId="69119507-4700-4ee6-827f-8c50a93140e8" providerId="ADAL" clId="{800401EF-7E15-4660-B766-EFECBC0CA7FC}" dt="2023-07-25T16:45:47.084" v="1333" actId="478"/>
            <ac:spMkLst>
              <pc:docMk/>
              <pc:sldMasterMk cId="945044896" sldId="2147483773"/>
              <pc:sldLayoutMk cId="1573326900" sldId="2147483931"/>
              <ac:spMk id="14" creationId="{EA60DD58-05DE-E835-E697-CB9A9B0B94EE}"/>
            </ac:spMkLst>
          </pc:spChg>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pChg chg="ord">
            <ac:chgData name="Andy Petherbridge" userId="69119507-4700-4ee6-827f-8c50a93140e8" providerId="ADAL" clId="{800401EF-7E15-4660-B766-EFECBC0CA7FC}" dt="2023-07-25T16:52:54.494" v="1397" actId="13244"/>
            <ac:spMkLst>
              <pc:docMk/>
              <pc:sldMasterMk cId="945044896" sldId="2147483773"/>
              <pc:sldLayoutMk cId="2841820433" sldId="2147483933"/>
              <ac:spMk id="3" creationId="{2787D5FB-EA86-28B6-21F7-9BEF35EA550F}"/>
            </ac:spMkLst>
          </pc:spChg>
          <pc:spChg chg="del mod">
            <ac:chgData name="Andy Petherbridge" userId="69119507-4700-4ee6-827f-8c50a93140e8" providerId="ADAL" clId="{800401EF-7E15-4660-B766-EFECBC0CA7FC}" dt="2023-07-25T16:52:39.779" v="1395" actId="478"/>
            <ac:spMkLst>
              <pc:docMk/>
              <pc:sldMasterMk cId="945044896" sldId="2147483773"/>
              <pc:sldLayoutMk cId="2841820433" sldId="2147483933"/>
              <ac:spMk id="5" creationId="{7BB6C65A-583E-CC43-8A40-D9FE20EAC65C}"/>
            </ac:spMkLst>
          </pc:spChg>
          <pc:picChg chg="add del mod">
            <ac:chgData name="Andy Petherbridge" userId="69119507-4700-4ee6-827f-8c50a93140e8" providerId="ADAL" clId="{800401EF-7E15-4660-B766-EFECBC0CA7FC}" dt="2023-07-25T16:52:42.986" v="1396" actId="962"/>
            <ac:picMkLst>
              <pc:docMk/>
              <pc:sldMasterMk cId="945044896" sldId="2147483773"/>
              <pc:sldLayoutMk cId="2841820433" sldId="2147483933"/>
              <ac:picMk id="8" creationId="{152196E5-15CA-15E3-1E10-32B3D19927EF}"/>
            </ac:picMkLst>
          </pc:picChg>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pChg chg="ord">
            <ac:chgData name="Andy Petherbridge" userId="69119507-4700-4ee6-827f-8c50a93140e8" providerId="ADAL" clId="{800401EF-7E15-4660-B766-EFECBC0CA7FC}" dt="2023-07-25T16:51:49.357" v="1391" actId="13244"/>
            <ac:spMkLst>
              <pc:docMk/>
              <pc:sldMasterMk cId="945044896" sldId="2147483773"/>
              <pc:sldLayoutMk cId="4038698980" sldId="2147483938"/>
              <ac:spMk id="2" creationId="{2C90ABAC-E435-5C65-A8FA-9E315CE9DE53}"/>
            </ac:spMkLst>
          </pc:spChg>
          <pc:spChg chg="del">
            <ac:chgData name="Andy Petherbridge" userId="69119507-4700-4ee6-827f-8c50a93140e8" providerId="ADAL" clId="{800401EF-7E15-4660-B766-EFECBC0CA7FC}" dt="2023-07-25T16:51:43.229" v="1390" actId="478"/>
            <ac:spMkLst>
              <pc:docMk/>
              <pc:sldMasterMk cId="945044896" sldId="2147483773"/>
              <pc:sldLayoutMk cId="4038698980" sldId="2147483938"/>
              <ac:spMk id="5" creationId="{7BB6C65A-583E-CC43-8A40-D9FE20EAC65C}"/>
            </ac:spMkLst>
          </pc:spChg>
          <pc:spChg chg="mod">
            <ac:chgData name="Andy Petherbridge" userId="69119507-4700-4ee6-827f-8c50a93140e8" providerId="ADAL" clId="{800401EF-7E15-4660-B766-EFECBC0CA7FC}" dt="2023-07-25T16:51:41.251" v="1389" actId="962"/>
            <ac:spMkLst>
              <pc:docMk/>
              <pc:sldMasterMk cId="945044896" sldId="2147483773"/>
              <pc:sldLayoutMk cId="4038698980" sldId="2147483938"/>
              <ac:spMk id="10" creationId="{93DACDB8-C05A-C540-BF85-5FDDA3660A2E}"/>
            </ac:spMkLst>
          </pc:spChg>
          <pc:picChg chg="add del mod ord">
            <ac:chgData name="Andy Petherbridge" userId="69119507-4700-4ee6-827f-8c50a93140e8" providerId="ADAL" clId="{800401EF-7E15-4660-B766-EFECBC0CA7FC}" dt="2023-07-25T16:51:36.906" v="1388" actId="13244"/>
            <ac:picMkLst>
              <pc:docMk/>
              <pc:sldMasterMk cId="945044896" sldId="2147483773"/>
              <pc:sldLayoutMk cId="4038698980" sldId="2147483938"/>
              <ac:picMk id="4" creationId="{EDE4EE10-8D4E-C85B-5620-784900182A4E}"/>
            </ac:picMkLst>
          </pc:picChg>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pChg chg="add del mod">
            <ac:chgData name="Andy Petherbridge" userId="69119507-4700-4ee6-827f-8c50a93140e8" providerId="ADAL" clId="{800401EF-7E15-4660-B766-EFECBC0CA7FC}" dt="2023-07-25T15:56:56.531" v="910" actId="478"/>
            <ac:spMkLst>
              <pc:docMk/>
              <pc:sldMasterMk cId="945044896" sldId="2147483773"/>
              <pc:sldLayoutMk cId="4052080654" sldId="2147483939"/>
              <ac:spMk id="8" creationId="{151AFB15-759F-0200-0851-47A148695AE2}"/>
            </ac:spMkLst>
          </pc:spChg>
          <pc:spChg chg="add del mod">
            <ac:chgData name="Andy Petherbridge" userId="69119507-4700-4ee6-827f-8c50a93140e8" providerId="ADAL" clId="{800401EF-7E15-4660-B766-EFECBC0CA7FC}" dt="2023-07-25T15:57:09.354" v="912"/>
            <ac:spMkLst>
              <pc:docMk/>
              <pc:sldMasterMk cId="945044896" sldId="2147483773"/>
              <pc:sldLayoutMk cId="4052080654" sldId="2147483939"/>
              <ac:spMk id="9" creationId="{23D03B26-DAC6-7E10-8DE2-DED868172EC4}"/>
            </ac:spMkLst>
          </pc:spChg>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pChg chg="del">
            <ac:chgData name="Andy Petherbridge" userId="69119507-4700-4ee6-827f-8c50a93140e8" providerId="ADAL" clId="{800401EF-7E15-4660-B766-EFECBC0CA7FC}" dt="2023-07-25T16:47:01.090" v="1348" actId="478"/>
            <ac:spMkLst>
              <pc:docMk/>
              <pc:sldMasterMk cId="945044896" sldId="2147483773"/>
              <pc:sldLayoutMk cId="110834922" sldId="2147483940"/>
              <ac:spMk id="14" creationId="{23763076-72CB-117E-F240-98C1D1050D3E}"/>
            </ac:spMkLst>
          </pc:spChg>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pChg chg="mod">
          <ac:chgData name="WLODOWSKA, Karolina (NHS ENGLAND - T1510)" userId="91bcb57e-bfe9-4b3b-a5d4-21a939faba7e" providerId="ADAL" clId="{93E6FD43-6EBB-41A8-A5E4-9467C938D54B}" dt="2024-06-28T09:50:57.819" v="2991" actId="20577"/>
          <ac:spMkLst>
            <pc:docMk/>
            <pc:sldMk cId="3830231407" sldId="1923"/>
            <ac:spMk id="3" creationId="{2AB96998-8BA0-CF4D-B57F-DEBCAD1141C5}"/>
          </ac:spMkLst>
        </pc:spChg>
        <pc:spChg chg="mod">
          <ac:chgData name="WLODOWSKA, Karolina (NHS ENGLAND - T1510)" userId="91bcb57e-bfe9-4b3b-a5d4-21a939faba7e" providerId="ADAL" clId="{93E6FD43-6EBB-41A8-A5E4-9467C938D54B}" dt="2024-06-28T07:14:13.198" v="2" actId="6549"/>
          <ac:spMkLst>
            <pc:docMk/>
            <pc:sldMk cId="3830231407" sldId="1923"/>
            <ac:spMk id="9" creationId="{E4F63B5F-2944-6B41-9332-74DB2CCA6FCA}"/>
          </ac:spMkLst>
        </pc:spChg>
        <pc:picChg chg="del">
          <ac:chgData name="WLODOWSKA, Karolina (NHS ENGLAND - T1510)" userId="91bcb57e-bfe9-4b3b-a5d4-21a939faba7e" providerId="ADAL" clId="{93E6FD43-6EBB-41A8-A5E4-9467C938D54B}" dt="2024-06-28T07:14:07.730" v="0" actId="478"/>
          <ac:picMkLst>
            <pc:docMk/>
            <pc:sldMk cId="3830231407" sldId="1923"/>
            <ac:picMk id="17" creationId="{A5F92D08-66AB-5E3A-E9DC-26730D16F795}"/>
          </ac:picMkLst>
        </pc:picChg>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picChg chg="del">
          <ac:chgData name="WLODOWSKA, Karolina (NHS ENGLAND - T1510)" userId="91bcb57e-bfe9-4b3b-a5d4-21a939faba7e" providerId="ADAL" clId="{93E6FD43-6EBB-41A8-A5E4-9467C938D54B}" dt="2024-06-28T07:15:07.589" v="10" actId="478"/>
          <ac:picMkLst>
            <pc:docMk/>
            <pc:sldMk cId="3126566729" sldId="1983"/>
            <ac:picMk id="11" creationId="{1AAB7DA7-8F2E-0555-9137-251A10DB9AC2}"/>
          </ac:picMkLst>
        </pc:picChg>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pChg chg="mod">
          <ac:chgData name="WLODOWSKA, Karolina (NHS ENGLAND - T1510)" userId="91bcb57e-bfe9-4b3b-a5d4-21a939faba7e" providerId="ADAL" clId="{93E6FD43-6EBB-41A8-A5E4-9467C938D54B}" dt="2024-06-28T09:38:56.849" v="2891" actId="27636"/>
          <ac:spMkLst>
            <pc:docMk/>
            <pc:sldMk cId="844030699" sldId="2145707292"/>
            <ac:spMk id="3" creationId="{EC8DC889-806B-00BD-6928-A0223219B7DD}"/>
          </ac:spMkLst>
        </pc:spChg>
        <pc:picChg chg="add mod">
          <ac:chgData name="WLODOWSKA, Karolina (NHS ENGLAND - T1510)" userId="91bcb57e-bfe9-4b3b-a5d4-21a939faba7e" providerId="ADAL" clId="{93E6FD43-6EBB-41A8-A5E4-9467C938D54B}" dt="2024-06-28T09:39:15.221" v="2892" actId="14100"/>
          <ac:picMkLst>
            <pc:docMk/>
            <pc:sldMk cId="844030699" sldId="2145707292"/>
            <ac:picMk id="5" creationId="{496479B8-7A9B-46ED-DE4A-CE1CAAD7C9E7}"/>
          </ac:picMkLst>
        </pc:picChg>
        <pc:picChg chg="del">
          <ac:chgData name="WLODOWSKA, Karolina (NHS ENGLAND - T1510)" userId="91bcb57e-bfe9-4b3b-a5d4-21a939faba7e" providerId="ADAL" clId="{93E6FD43-6EBB-41A8-A5E4-9467C938D54B}" dt="2024-06-28T07:14:49.631" v="5" actId="478"/>
          <ac:picMkLst>
            <pc:docMk/>
            <pc:sldMk cId="844030699" sldId="2145707292"/>
            <ac:picMk id="25" creationId="{6A019A31-7C13-7006-0CE8-C16D09D0E81D}"/>
          </ac:picMkLst>
        </pc:picChg>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picChg chg="del">
          <ac:chgData name="WLODOWSKA, Karolina (NHS ENGLAND - T1510)" userId="91bcb57e-bfe9-4b3b-a5d4-21a939faba7e" providerId="ADAL" clId="{93E6FD43-6EBB-41A8-A5E4-9467C938D54B}" dt="2024-06-28T07:14:54.396" v="6" actId="478"/>
          <ac:picMkLst>
            <pc:docMk/>
            <pc:sldMk cId="569237285" sldId="2145707293"/>
            <ac:picMk id="13" creationId="{52AC4677-4CA2-E899-7FC4-4BEABA2FDAD8}"/>
          </ac:picMkLst>
        </pc:picChg>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pChg chg="mod">
          <ac:chgData name="WLODOWSKA, Karolina (NHS ENGLAND - T1510)" userId="91bcb57e-bfe9-4b3b-a5d4-21a939faba7e" providerId="ADAL" clId="{93E6FD43-6EBB-41A8-A5E4-9467C938D54B}" dt="2024-06-28T09:46:19.274" v="2941" actId="14100"/>
          <ac:spMkLst>
            <pc:docMk/>
            <pc:sldMk cId="327160114" sldId="2145707295"/>
            <ac:spMk id="3" creationId="{70F9D89B-A3CC-BF79-6B7F-699AA5EFC515}"/>
          </ac:spMkLst>
        </pc:spChg>
        <pc:spChg chg="mod">
          <ac:chgData name="WLODOWSKA, Karolina (NHS ENGLAND - T1510)" userId="91bcb57e-bfe9-4b3b-a5d4-21a939faba7e" providerId="ADAL" clId="{93E6FD43-6EBB-41A8-A5E4-9467C938D54B}" dt="2024-06-28T09:44:55.653" v="2924" actId="1076"/>
          <ac:spMkLst>
            <pc:docMk/>
            <pc:sldMk cId="327160114" sldId="2145707295"/>
            <ac:spMk id="4" creationId="{DF7149D2-9CFA-1FB0-A88E-BB821A690E77}"/>
          </ac:spMkLst>
        </pc:spChg>
        <pc:picChg chg="add mod">
          <ac:chgData name="WLODOWSKA, Karolina (NHS ENGLAND - T1510)" userId="91bcb57e-bfe9-4b3b-a5d4-21a939faba7e" providerId="ADAL" clId="{93E6FD43-6EBB-41A8-A5E4-9467C938D54B}" dt="2024-06-28T09:46:25.651" v="2943" actId="14100"/>
          <ac:picMkLst>
            <pc:docMk/>
            <pc:sldMk cId="327160114" sldId="2145707295"/>
            <ac:picMk id="6" creationId="{20B9FEAA-24C0-149B-875C-D5C539D15019}"/>
          </ac:picMkLst>
        </pc:picChg>
        <pc:picChg chg="del">
          <ac:chgData name="WLODOWSKA, Karolina (NHS ENGLAND - T1510)" userId="91bcb57e-bfe9-4b3b-a5d4-21a939faba7e" providerId="ADAL" clId="{93E6FD43-6EBB-41A8-A5E4-9467C938D54B}" dt="2024-06-28T07:14:58.717" v="7" actId="478"/>
          <ac:picMkLst>
            <pc:docMk/>
            <pc:sldMk cId="327160114" sldId="2145707295"/>
            <ac:picMk id="16" creationId="{701EB32D-E973-1CC7-CA5E-DF9FA51DB628}"/>
          </ac:picMkLst>
        </pc:picChg>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pChg chg="mod">
          <ac:chgData name="WLODOWSKA, Karolina (NHS ENGLAND - T1510)" userId="91bcb57e-bfe9-4b3b-a5d4-21a939faba7e" providerId="ADAL" clId="{93E6FD43-6EBB-41A8-A5E4-9467C938D54B}" dt="2024-06-28T08:49:50.883" v="1031" actId="20577"/>
          <ac:spMkLst>
            <pc:docMk/>
            <pc:sldMk cId="394845357" sldId="2145707296"/>
            <ac:spMk id="10" creationId="{2526BBA9-5B43-2BD6-D1D8-FCF737A62207}"/>
          </ac:spMkLst>
        </pc:spChg>
        <pc:spChg chg="mod">
          <ac:chgData name="WLODOWSKA, Karolina (NHS ENGLAND - T1510)" userId="91bcb57e-bfe9-4b3b-a5d4-21a939faba7e" providerId="ADAL" clId="{93E6FD43-6EBB-41A8-A5E4-9467C938D54B}" dt="2024-06-28T08:49:53.277" v="1032" actId="20577"/>
          <ac:spMkLst>
            <pc:docMk/>
            <pc:sldMk cId="394845357" sldId="2145707296"/>
            <ac:spMk id="16" creationId="{824A0969-5233-E5F2-B232-DAAD61E512F3}"/>
          </ac:spMkLst>
        </pc:spChg>
        <pc:picChg chg="del">
          <ac:chgData name="WLODOWSKA, Karolina (NHS ENGLAND - T1510)" userId="91bcb57e-bfe9-4b3b-a5d4-21a939faba7e" providerId="ADAL" clId="{93E6FD43-6EBB-41A8-A5E4-9467C938D54B}" dt="2024-06-28T07:15:02.104" v="8" actId="478"/>
          <ac:picMkLst>
            <pc:docMk/>
            <pc:sldMk cId="394845357" sldId="2145707296"/>
            <ac:picMk id="13" creationId="{493FAD70-5DB7-DCD8-12BE-4986904F2355}"/>
          </ac:picMkLst>
        </pc:picChg>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pChg chg="mod">
          <ac:chgData name="WLODOWSKA, Karolina (NHS ENGLAND - T1510)" userId="91bcb57e-bfe9-4b3b-a5d4-21a939faba7e" providerId="ADAL" clId="{93E6FD43-6EBB-41A8-A5E4-9467C938D54B}" dt="2024-06-28T09:40:27.102" v="2900" actId="14100"/>
          <ac:spMkLst>
            <pc:docMk/>
            <pc:sldMk cId="3556384098" sldId="2145707297"/>
            <ac:spMk id="3" creationId="{E3373494-F3F3-9917-19B3-11B9F042E828}"/>
          </ac:spMkLst>
        </pc:spChg>
        <pc:picChg chg="add mod">
          <ac:chgData name="WLODOWSKA, Karolina (NHS ENGLAND - T1510)" userId="91bcb57e-bfe9-4b3b-a5d4-21a939faba7e" providerId="ADAL" clId="{93E6FD43-6EBB-41A8-A5E4-9467C938D54B}" dt="2024-06-28T09:40:34.836" v="2903" actId="14100"/>
          <ac:picMkLst>
            <pc:docMk/>
            <pc:sldMk cId="3556384098" sldId="2145707297"/>
            <ac:picMk id="4" creationId="{D5BACD7F-107B-04B8-10A3-565EBA40B4C5}"/>
          </ac:picMkLst>
        </pc:picChg>
        <pc:picChg chg="del">
          <ac:chgData name="WLODOWSKA, Karolina (NHS ENGLAND - T1510)" userId="91bcb57e-bfe9-4b3b-a5d4-21a939faba7e" providerId="ADAL" clId="{93E6FD43-6EBB-41A8-A5E4-9467C938D54B}" dt="2024-06-28T07:15:12.046" v="11" actId="478"/>
          <ac:picMkLst>
            <pc:docMk/>
            <pc:sldMk cId="3556384098" sldId="2145707297"/>
            <ac:picMk id="10" creationId="{13F33FD2-8085-E397-E6CC-6B2FFE0F63C8}"/>
          </ac:picMkLst>
        </pc:picChg>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picChg chg="del">
          <ac:chgData name="WLODOWSKA, Karolina (NHS ENGLAND - T1510)" userId="91bcb57e-bfe9-4b3b-a5d4-21a939faba7e" providerId="ADAL" clId="{93E6FD43-6EBB-41A8-A5E4-9467C938D54B}" dt="2024-06-28T07:15:19.046" v="13" actId="478"/>
          <ac:picMkLst>
            <pc:docMk/>
            <pc:sldMk cId="3256321208" sldId="2145707298"/>
            <ac:picMk id="12" creationId="{98E76FF3-7B07-4C2A-21CB-C98FB5D4754F}"/>
          </ac:picMkLst>
        </pc:picChg>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pChg chg="add del mod">
          <ac:chgData name="WLODOWSKA, Karolina (NHS ENGLAND - T1510)" userId="91bcb57e-bfe9-4b3b-a5d4-21a939faba7e" providerId="ADAL" clId="{93E6FD43-6EBB-41A8-A5E4-9467C938D54B}" dt="2024-06-28T09:47:08.204" v="2945" actId="931"/>
          <ac:spMkLst>
            <pc:docMk/>
            <pc:sldMk cId="1793686420" sldId="2145707300"/>
            <ac:spMk id="3" creationId="{EC910C85-3119-BE40-F524-625F7D4A60BC}"/>
          </ac:spMkLst>
        </pc:spChg>
        <pc:picChg chg="del">
          <ac:chgData name="WLODOWSKA, Karolina (NHS ENGLAND - T1510)" userId="91bcb57e-bfe9-4b3b-a5d4-21a939faba7e" providerId="ADAL" clId="{93E6FD43-6EBB-41A8-A5E4-9467C938D54B}" dt="2024-06-28T07:15:22.719" v="14" actId="478"/>
          <ac:picMkLst>
            <pc:docMk/>
            <pc:sldMk cId="1793686420" sldId="2145707300"/>
            <ac:picMk id="4" creationId="{D2C31558-6BA8-9488-BCFC-F11AD0408B6F}"/>
          </ac:picMkLst>
        </pc:picChg>
        <pc:picChg chg="add mod">
          <ac:chgData name="WLODOWSKA, Karolina (NHS ENGLAND - T1510)" userId="91bcb57e-bfe9-4b3b-a5d4-21a939faba7e" providerId="ADAL" clId="{93E6FD43-6EBB-41A8-A5E4-9467C938D54B}" dt="2024-06-28T09:47:10.551" v="2946" actId="27614"/>
          <ac:picMkLst>
            <pc:docMk/>
            <pc:sldMk cId="1793686420" sldId="2145707300"/>
            <ac:picMk id="6" creationId="{59F1CCB9-A3D0-5CE6-059E-44B17EF97E38}"/>
          </ac:picMkLst>
        </pc:picChg>
        <pc:picChg chg="del">
          <ac:chgData name="WLODOWSKA, Karolina (NHS ENGLAND - T1510)" userId="91bcb57e-bfe9-4b3b-a5d4-21a939faba7e" providerId="ADAL" clId="{93E6FD43-6EBB-41A8-A5E4-9467C938D54B}" dt="2024-06-28T09:46:53.703" v="2944" actId="478"/>
          <ac:picMkLst>
            <pc:docMk/>
            <pc:sldMk cId="1793686420" sldId="2145707300"/>
            <ac:picMk id="8" creationId="{C95490B3-08F0-49B8-46FD-ECCCBD0339F9}"/>
          </ac:picMkLst>
        </pc:picChg>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picChg chg="del">
          <ac:chgData name="WLODOWSKA, Karolina (NHS ENGLAND - T1510)" userId="91bcb57e-bfe9-4b3b-a5d4-21a939faba7e" providerId="ADAL" clId="{93E6FD43-6EBB-41A8-A5E4-9467C938D54B}" dt="2024-06-28T07:15:30.724" v="16" actId="478"/>
          <ac:picMkLst>
            <pc:docMk/>
            <pc:sldMk cId="3257243748" sldId="2145707301"/>
            <ac:picMk id="6" creationId="{835D5405-3B60-4496-42A5-03D9468DD234}"/>
          </ac:picMkLst>
        </pc:picChg>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pChg chg="mod">
          <ac:chgData name="WLODOWSKA, Karolina (NHS ENGLAND - T1510)" userId="91bcb57e-bfe9-4b3b-a5d4-21a939faba7e" providerId="ADAL" clId="{93E6FD43-6EBB-41A8-A5E4-9467C938D54B}" dt="2024-06-28T09:31:17.910" v="2604" actId="20577"/>
          <ac:spMkLst>
            <pc:docMk/>
            <pc:sldMk cId="181278741" sldId="2145707302"/>
            <ac:spMk id="13" creationId="{E6805223-81AA-5226-5344-F08ABBEF0954}"/>
          </ac:spMkLst>
        </pc:spChg>
        <pc:spChg chg="mod">
          <ac:chgData name="WLODOWSKA, Karolina (NHS ENGLAND - T1510)" userId="91bcb57e-bfe9-4b3b-a5d4-21a939faba7e" providerId="ADAL" clId="{93E6FD43-6EBB-41A8-A5E4-9467C938D54B}" dt="2024-06-28T09:30:08.175" v="2576" actId="20577"/>
          <ac:spMkLst>
            <pc:docMk/>
            <pc:sldMk cId="181278741" sldId="2145707302"/>
            <ac:spMk id="31" creationId="{498F23B1-8B8A-B9DB-0301-52FD9CF30E45}"/>
          </ac:spMkLst>
        </pc:spChg>
        <pc:picChg chg="del">
          <ac:chgData name="WLODOWSKA, Karolina (NHS ENGLAND - T1510)" userId="91bcb57e-bfe9-4b3b-a5d4-21a939faba7e" providerId="ADAL" clId="{93E6FD43-6EBB-41A8-A5E4-9467C938D54B}" dt="2024-06-28T07:15:27.833" v="15" actId="478"/>
          <ac:picMkLst>
            <pc:docMk/>
            <pc:sldMk cId="181278741" sldId="2145707302"/>
            <ac:picMk id="5" creationId="{E619F383-0492-7D43-0205-D428C6A884A1}"/>
          </ac:picMkLst>
        </pc:picChg>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pChg chg="add mod">
          <ac:chgData name="WLODOWSKA, Karolina (NHS ENGLAND - T1510)" userId="91bcb57e-bfe9-4b3b-a5d4-21a939faba7e" providerId="ADAL" clId="{93E6FD43-6EBB-41A8-A5E4-9467C938D54B}" dt="2024-06-28T09:49:40.168" v="2974" actId="1076"/>
          <ac:spMkLst>
            <pc:docMk/>
            <pc:sldMk cId="1440309488" sldId="2145707304"/>
            <ac:spMk id="9" creationId="{B57037A6-5093-D70B-218C-255C58EFB57D}"/>
          </ac:spMkLst>
        </pc:spChg>
        <pc:spChg chg="add mod">
          <ac:chgData name="WLODOWSKA, Karolina (NHS ENGLAND - T1510)" userId="91bcb57e-bfe9-4b3b-a5d4-21a939faba7e" providerId="ADAL" clId="{93E6FD43-6EBB-41A8-A5E4-9467C938D54B}" dt="2024-06-28T09:48:27.069" v="2958" actId="1076"/>
          <ac:spMkLst>
            <pc:docMk/>
            <pc:sldMk cId="1440309488" sldId="2145707304"/>
            <ac:spMk id="10" creationId="{CCA92F79-3B1A-5042-3948-3B2D7B259395}"/>
          </ac:spMkLst>
        </pc:spChg>
        <pc:spChg chg="add mod">
          <ac:chgData name="WLODOWSKA, Karolina (NHS ENGLAND - T1510)" userId="91bcb57e-bfe9-4b3b-a5d4-21a939faba7e" providerId="ADAL" clId="{93E6FD43-6EBB-41A8-A5E4-9467C938D54B}" dt="2024-06-28T09:49:26.866" v="2972" actId="1076"/>
          <ac:spMkLst>
            <pc:docMk/>
            <pc:sldMk cId="1440309488" sldId="2145707304"/>
            <ac:spMk id="11" creationId="{E6BDB257-6C60-142A-7976-F019C8CE33A8}"/>
          </ac:spMkLst>
        </pc:spChg>
        <pc:spChg chg="add mod">
          <ac:chgData name="WLODOWSKA, Karolina (NHS ENGLAND - T1510)" userId="91bcb57e-bfe9-4b3b-a5d4-21a939faba7e" providerId="ADAL" clId="{93E6FD43-6EBB-41A8-A5E4-9467C938D54B}" dt="2024-06-28T09:49:47.801" v="2975" actId="14100"/>
          <ac:spMkLst>
            <pc:docMk/>
            <pc:sldMk cId="1440309488" sldId="2145707304"/>
            <ac:spMk id="12" creationId="{34E78EC2-C915-CEA7-02D0-4D729D201CEB}"/>
          </ac:spMkLst>
        </pc:spChg>
        <pc:spChg chg="add mod">
          <ac:chgData name="WLODOWSKA, Karolina (NHS ENGLAND - T1510)" userId="91bcb57e-bfe9-4b3b-a5d4-21a939faba7e" providerId="ADAL" clId="{93E6FD43-6EBB-41A8-A5E4-9467C938D54B}" dt="2024-06-28T09:49:07.436" v="2967" actId="14100"/>
          <ac:spMkLst>
            <pc:docMk/>
            <pc:sldMk cId="1440309488" sldId="2145707304"/>
            <ac:spMk id="13" creationId="{DA71BD24-8065-EA67-E87B-8AF164856B31}"/>
          </ac:spMkLst>
        </pc:spChg>
        <pc:picChg chg="del">
          <ac:chgData name="WLODOWSKA, Karolina (NHS ENGLAND - T1510)" userId="91bcb57e-bfe9-4b3b-a5d4-21a939faba7e" providerId="ADAL" clId="{93E6FD43-6EBB-41A8-A5E4-9467C938D54B}" dt="2024-06-28T07:15:42.054" v="20" actId="478"/>
          <ac:picMkLst>
            <pc:docMk/>
            <pc:sldMk cId="1440309488" sldId="2145707304"/>
            <ac:picMk id="4" creationId="{AA3D72B2-015A-C998-CB65-F7A147A0D33B}"/>
          </ac:picMkLst>
        </pc:picChg>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pChg chg="mod ord">
          <ac:chgData name="WLODOWSKA, Karolina (NHS ENGLAND - T1510)" userId="91bcb57e-bfe9-4b3b-a5d4-21a939faba7e" providerId="ADAL" clId="{93E6FD43-6EBB-41A8-A5E4-9467C938D54B}" dt="2024-06-28T09:42:32.303" v="2915" actId="26606"/>
          <ac:spMkLst>
            <pc:docMk/>
            <pc:sldMk cId="1890709024" sldId="2145707305"/>
            <ac:spMk id="2" creationId="{553575FE-4B3F-D7AD-4BB7-0D5CC4EA36E9}"/>
          </ac:spMkLst>
        </pc:spChg>
        <pc:spChg chg="mod">
          <ac:chgData name="WLODOWSKA, Karolina (NHS ENGLAND - T1510)" userId="91bcb57e-bfe9-4b3b-a5d4-21a939faba7e" providerId="ADAL" clId="{93E6FD43-6EBB-41A8-A5E4-9467C938D54B}" dt="2024-06-28T09:42:32.303" v="2915" actId="26606"/>
          <ac:spMkLst>
            <pc:docMk/>
            <pc:sldMk cId="1890709024" sldId="2145707305"/>
            <ac:spMk id="3" creationId="{06B922A6-A4E9-B51B-97C9-CB405770790E}"/>
          </ac:spMkLst>
        </pc:spChg>
        <pc:spChg chg="add del mod">
          <ac:chgData name="WLODOWSKA, Karolina (NHS ENGLAND - T1510)" userId="91bcb57e-bfe9-4b3b-a5d4-21a939faba7e" providerId="ADAL" clId="{93E6FD43-6EBB-41A8-A5E4-9467C938D54B}" dt="2024-06-28T09:42:17.733" v="2908" actId="931"/>
          <ac:spMkLst>
            <pc:docMk/>
            <pc:sldMk cId="1890709024" sldId="2145707305"/>
            <ac:spMk id="6" creationId="{9BC00802-D8E5-0865-E468-34B2FA4E608B}"/>
          </ac:spMkLst>
        </pc:spChg>
        <pc:spChg chg="add del mod">
          <ac:chgData name="WLODOWSKA, Karolina (NHS ENGLAND - T1510)" userId="91bcb57e-bfe9-4b3b-a5d4-21a939faba7e" providerId="ADAL" clId="{93E6FD43-6EBB-41A8-A5E4-9467C938D54B}" dt="2024-06-28T09:42:25.068" v="2912" actId="26606"/>
          <ac:spMkLst>
            <pc:docMk/>
            <pc:sldMk cId="1890709024" sldId="2145707305"/>
            <ac:spMk id="13" creationId="{CC42F199-88CD-100E-63B8-24401DD3F047}"/>
          </ac:spMkLst>
        </pc:spChg>
        <pc:picChg chg="del">
          <ac:chgData name="WLODOWSKA, Karolina (NHS ENGLAND - T1510)" userId="91bcb57e-bfe9-4b3b-a5d4-21a939faba7e" providerId="ADAL" clId="{93E6FD43-6EBB-41A8-A5E4-9467C938D54B}" dt="2024-06-28T07:15:45.180" v="21" actId="478"/>
          <ac:picMkLst>
            <pc:docMk/>
            <pc:sldMk cId="1890709024" sldId="2145707305"/>
            <ac:picMk id="4" creationId="{7854024C-125A-AEEA-C021-302D0DF91DB7}"/>
          </ac:picMkLst>
        </pc:picChg>
        <pc:picChg chg="add mod ord">
          <ac:chgData name="WLODOWSKA, Karolina (NHS ENGLAND - T1510)" userId="91bcb57e-bfe9-4b3b-a5d4-21a939faba7e" providerId="ADAL" clId="{93E6FD43-6EBB-41A8-A5E4-9467C938D54B}" dt="2024-06-28T09:42:34.684" v="2917" actId="962"/>
          <ac:picMkLst>
            <pc:docMk/>
            <pc:sldMk cId="1890709024" sldId="2145707305"/>
            <ac:picMk id="8" creationId="{E6EEAFE6-82AB-3173-2C14-FE7B1CEC8CC6}"/>
          </ac:picMkLst>
        </pc:picChg>
        <pc:picChg chg="del">
          <ac:chgData name="WLODOWSKA, Karolina (NHS ENGLAND - T1510)" userId="91bcb57e-bfe9-4b3b-a5d4-21a939faba7e" providerId="ADAL" clId="{93E6FD43-6EBB-41A8-A5E4-9467C938D54B}" dt="2024-06-28T09:41:53.570" v="2907" actId="478"/>
          <ac:picMkLst>
            <pc:docMk/>
            <pc:sldMk cId="1890709024" sldId="2145707305"/>
            <ac:picMk id="9" creationId="{0424AD0C-D1C7-84B4-400C-D4CED753AFE2}"/>
          </ac:picMkLst>
        </pc:picChg>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pChg chg="mod">
          <ac:chgData name="WLODOWSKA, Karolina (NHS ENGLAND - T1510)" userId="91bcb57e-bfe9-4b3b-a5d4-21a939faba7e" providerId="ADAL" clId="{93E6FD43-6EBB-41A8-A5E4-9467C938D54B}" dt="2024-06-28T09:35:16.856" v="2725" actId="20577"/>
          <ac:spMkLst>
            <pc:docMk/>
            <pc:sldMk cId="2092459528" sldId="2145707306"/>
            <ac:spMk id="6" creationId="{83071B21-E603-EC67-82F3-857F7880F414}"/>
          </ac:spMkLst>
        </pc:spChg>
        <pc:spChg chg="mod">
          <ac:chgData name="WLODOWSKA, Karolina (NHS ENGLAND - T1510)" userId="91bcb57e-bfe9-4b3b-a5d4-21a939faba7e" providerId="ADAL" clId="{93E6FD43-6EBB-41A8-A5E4-9467C938D54B}" dt="2024-06-28T09:34:10.889" v="2679" actId="20577"/>
          <ac:spMkLst>
            <pc:docMk/>
            <pc:sldMk cId="2092459528" sldId="2145707306"/>
            <ac:spMk id="7" creationId="{AE5AF288-BED9-F429-C0F7-5EA4242DE86C}"/>
          </ac:spMkLst>
        </pc:spChg>
        <pc:picChg chg="del">
          <ac:chgData name="WLODOWSKA, Karolina (NHS ENGLAND - T1510)" userId="91bcb57e-bfe9-4b3b-a5d4-21a939faba7e" providerId="ADAL" clId="{93E6FD43-6EBB-41A8-A5E4-9467C938D54B}" dt="2024-06-28T07:15:51.279" v="22" actId="478"/>
          <ac:picMkLst>
            <pc:docMk/>
            <pc:sldMk cId="2092459528" sldId="2145707306"/>
            <ac:picMk id="21" creationId="{ADC2A18A-D4B4-8D3B-F227-C95F1ADAF9CE}"/>
          </ac:picMkLst>
        </pc:picChg>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pChg chg="mod">
          <ac:chgData name="WLODOWSKA, Karolina (NHS ENGLAND - T1510)" userId="91bcb57e-bfe9-4b3b-a5d4-21a939faba7e" providerId="ADAL" clId="{93E6FD43-6EBB-41A8-A5E4-9467C938D54B}" dt="2024-06-28T09:28:53.076" v="2539" actId="14100"/>
          <ac:spMkLst>
            <pc:docMk/>
            <pc:sldMk cId="1535473037" sldId="2145707307"/>
            <ac:spMk id="3" creationId="{A73A3289-788D-C6C1-62DD-D7592AA901E2}"/>
          </ac:spMkLst>
        </pc:spChg>
        <pc:spChg chg="mod">
          <ac:chgData name="WLODOWSKA, Karolina (NHS ENGLAND - T1510)" userId="91bcb57e-bfe9-4b3b-a5d4-21a939faba7e" providerId="ADAL" clId="{93E6FD43-6EBB-41A8-A5E4-9467C938D54B}" dt="2024-06-28T09:27:36.009" v="2518" actId="207"/>
          <ac:spMkLst>
            <pc:docMk/>
            <pc:sldMk cId="1535473037" sldId="2145707307"/>
            <ac:spMk id="5" creationId="{7F74BF41-3AC6-280A-C073-A5D67AC3448A}"/>
          </ac:spMkLst>
        </pc:spChg>
        <pc:spChg chg="mod">
          <ac:chgData name="WLODOWSKA, Karolina (NHS ENGLAND - T1510)" userId="91bcb57e-bfe9-4b3b-a5d4-21a939faba7e" providerId="ADAL" clId="{93E6FD43-6EBB-41A8-A5E4-9467C938D54B}" dt="2024-06-28T09:27:53.376" v="2521" actId="208"/>
          <ac:spMkLst>
            <pc:docMk/>
            <pc:sldMk cId="1535473037" sldId="2145707307"/>
            <ac:spMk id="7" creationId="{DD7FC412-FB9F-0AD5-A246-557F7C9EC7ED}"/>
          </ac:spMkLst>
        </pc:spChg>
        <pc:spChg chg="mod">
          <ac:chgData name="WLODOWSKA, Karolina (NHS ENGLAND - T1510)" userId="91bcb57e-bfe9-4b3b-a5d4-21a939faba7e" providerId="ADAL" clId="{93E6FD43-6EBB-41A8-A5E4-9467C938D54B}" dt="2024-06-28T09:27:09.988" v="2505" actId="20577"/>
          <ac:spMkLst>
            <pc:docMk/>
            <pc:sldMk cId="1535473037" sldId="2145707307"/>
            <ac:spMk id="1110" creationId="{B98B3BC1-B86C-D9AF-1BE0-E321B8DAF564}"/>
          </ac:spMkLst>
        </pc:spChg>
        <pc:picChg chg="del">
          <ac:chgData name="WLODOWSKA, Karolina (NHS ENGLAND - T1510)" userId="91bcb57e-bfe9-4b3b-a5d4-21a939faba7e" providerId="ADAL" clId="{93E6FD43-6EBB-41A8-A5E4-9467C938D54B}" dt="2024-06-28T07:15:15.397" v="12" actId="478"/>
          <ac:picMkLst>
            <pc:docMk/>
            <pc:sldMk cId="1535473037" sldId="2145707307"/>
            <ac:picMk id="10" creationId="{12CDF20D-FEDC-E59C-AAF6-0E72FD42C7FE}"/>
          </ac:picMkLst>
        </pc:picChg>
        <pc:cxnChg chg="mod">
          <ac:chgData name="WLODOWSKA, Karolina (NHS ENGLAND - T1510)" userId="91bcb57e-bfe9-4b3b-a5d4-21a939faba7e" providerId="ADAL" clId="{93E6FD43-6EBB-41A8-A5E4-9467C938D54B}" dt="2024-06-28T09:28:53.076" v="2539" actId="14100"/>
          <ac:cxnSpMkLst>
            <pc:docMk/>
            <pc:sldMk cId="1535473037" sldId="2145707307"/>
            <ac:cxnSpMk id="1041" creationId="{6D2A3AE5-9151-F9EB-5C9E-29554D1F2F28}"/>
          </ac:cxnSpMkLst>
        </pc:cxnChg>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picChg chg="del">
          <ac:chgData name="WLODOWSKA, Karolina (NHS ENGLAND - T1510)" userId="91bcb57e-bfe9-4b3b-a5d4-21a939faba7e" providerId="ADAL" clId="{93E6FD43-6EBB-41A8-A5E4-9467C938D54B}" dt="2024-06-28T07:14:38.283" v="4" actId="478"/>
          <ac:picMkLst>
            <pc:docMk/>
            <pc:sldMk cId="3369248234" sldId="2145707308"/>
            <ac:picMk id="8" creationId="{87A5A8EC-FC30-2C80-50E2-A54DD14BE60A}"/>
          </ac:picMkLst>
        </pc:picChg>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picChg chg="del">
          <ac:chgData name="WLODOWSKA, Karolina (NHS ENGLAND - T1510)" userId="91bcb57e-bfe9-4b3b-a5d4-21a939faba7e" providerId="ADAL" clId="{93E6FD43-6EBB-41A8-A5E4-9467C938D54B}" dt="2024-06-28T07:14:35.605" v="3" actId="478"/>
          <ac:picMkLst>
            <pc:docMk/>
            <pc:sldMk cId="1786349107" sldId="2145707310"/>
            <ac:picMk id="44" creationId="{D5BF196D-3367-72D2-4F1B-DF8516CA2C17}"/>
          </ac:picMkLst>
        </pc:picChg>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pChg chg="mod">
          <ac:chgData name="WLODOWSKA, Karolina (NHS ENGLAND - T1510)" userId="91bcb57e-bfe9-4b3b-a5d4-21a939faba7e" providerId="ADAL" clId="{93E6FD43-6EBB-41A8-A5E4-9467C938D54B}" dt="2024-06-28T09:08:11.411" v="2201" actId="20577"/>
          <ac:spMkLst>
            <pc:docMk/>
            <pc:sldMk cId="3236559145" sldId="2145707312"/>
            <ac:spMk id="3" creationId="{84F36DA6-30BF-6C61-92C7-ED3939FBB3B5}"/>
          </ac:spMkLst>
        </pc:spChg>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pChg chg="mod">
          <ac:chgData name="WLODOWSKA, Karolina (NHS ENGLAND - T1510)" userId="91bcb57e-bfe9-4b3b-a5d4-21a939faba7e" providerId="ADAL" clId="{93E6FD43-6EBB-41A8-A5E4-9467C938D54B}" dt="2024-06-28T09:32:31.038" v="2637" actId="20577"/>
          <ac:spMkLst>
            <pc:docMk/>
            <pc:sldMk cId="4280703323" sldId="2145707315"/>
            <ac:spMk id="6" creationId="{0D947E3B-8E42-504F-8709-0337743165A3}"/>
          </ac:spMkLst>
        </pc:spChg>
        <pc:picChg chg="del">
          <ac:chgData name="WLODOWSKA, Karolina (NHS ENGLAND - T1510)" userId="91bcb57e-bfe9-4b3b-a5d4-21a939faba7e" providerId="ADAL" clId="{93E6FD43-6EBB-41A8-A5E4-9467C938D54B}" dt="2024-06-28T07:15:34.936" v="18" actId="478"/>
          <ac:picMkLst>
            <pc:docMk/>
            <pc:sldMk cId="4280703323" sldId="2145707315"/>
            <ac:picMk id="2" creationId="{8BB47372-5F16-9020-586D-1C2584F574AC}"/>
          </ac:picMkLst>
        </pc:picChg>
        <pc:picChg chg="del">
          <ac:chgData name="WLODOWSKA, Karolina (NHS ENGLAND - T1510)" userId="91bcb57e-bfe9-4b3b-a5d4-21a939faba7e" providerId="ADAL" clId="{93E6FD43-6EBB-41A8-A5E4-9467C938D54B}" dt="2024-06-28T07:15:33.970" v="17" actId="478"/>
          <ac:picMkLst>
            <pc:docMk/>
            <pc:sldMk cId="4280703323" sldId="2145707315"/>
            <ac:picMk id="3" creationId="{921D8AFB-1C5E-DE16-F41D-039DB08E5206}"/>
          </ac:picMkLst>
        </pc:picChg>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pChg chg="mod">
          <ac:chgData name="WLODOWSKA, Karolina (NHS ENGLAND - T1510)" userId="91bcb57e-bfe9-4b3b-a5d4-21a939faba7e" providerId="ADAL" clId="{93E6FD43-6EBB-41A8-A5E4-9467C938D54B}" dt="2024-06-28T09:41:36.466" v="2906" actId="26606"/>
          <ac:spMkLst>
            <pc:docMk/>
            <pc:sldMk cId="3860008396" sldId="2145707316"/>
            <ac:spMk id="4" creationId="{E7178875-4657-E67C-19BD-3505C7828112}"/>
          </ac:spMkLst>
        </pc:spChg>
        <pc:spChg chg="add del mod">
          <ac:chgData name="WLODOWSKA, Karolina (NHS ENGLAND - T1510)" userId="91bcb57e-bfe9-4b3b-a5d4-21a939faba7e" providerId="ADAL" clId="{93E6FD43-6EBB-41A8-A5E4-9467C938D54B}" dt="2024-06-28T09:41:31.124" v="2905"/>
          <ac:spMkLst>
            <pc:docMk/>
            <pc:sldMk cId="3860008396" sldId="2145707316"/>
            <ac:spMk id="5" creationId="{D2A0E7BC-1E48-1A1E-DE19-3C46B421B792}"/>
          </ac:spMkLst>
        </pc:spChg>
        <pc:spChg chg="mod">
          <ac:chgData name="WLODOWSKA, Karolina (NHS ENGLAND - T1510)" userId="91bcb57e-bfe9-4b3b-a5d4-21a939faba7e" providerId="ADAL" clId="{93E6FD43-6EBB-41A8-A5E4-9467C938D54B}" dt="2024-06-28T09:41:36.466" v="2906" actId="26606"/>
          <ac:spMkLst>
            <pc:docMk/>
            <pc:sldMk cId="3860008396" sldId="2145707316"/>
            <ac:spMk id="10" creationId="{EA0D9E3F-0802-86E5-9006-D4D04D08E810}"/>
          </ac:spMkLst>
        </pc:spChg>
        <pc:picChg chg="del">
          <ac:chgData name="WLODOWSKA, Karolina (NHS ENGLAND - T1510)" userId="91bcb57e-bfe9-4b3b-a5d4-21a939faba7e" providerId="ADAL" clId="{93E6FD43-6EBB-41A8-A5E4-9467C938D54B}" dt="2024-06-28T07:15:38.430" v="19" actId="478"/>
          <ac:picMkLst>
            <pc:docMk/>
            <pc:sldMk cId="3860008396" sldId="2145707316"/>
            <ac:picMk id="2" creationId="{ADA4B87B-DD48-67CE-3392-DCCD6FC1C2DD}"/>
          </ac:picMkLst>
        </pc:picChg>
        <pc:picChg chg="add mod ord">
          <ac:chgData name="WLODOWSKA, Karolina (NHS ENGLAND - T1510)" userId="91bcb57e-bfe9-4b3b-a5d4-21a939faba7e" providerId="ADAL" clId="{93E6FD43-6EBB-41A8-A5E4-9467C938D54B}" dt="2024-06-28T09:41:36.466" v="2906" actId="26606"/>
          <ac:picMkLst>
            <pc:docMk/>
            <pc:sldMk cId="3860008396" sldId="2145707316"/>
            <ac:picMk id="6" creationId="{B20E19DC-7E8D-DD2F-6CF9-E01DF974DE10}"/>
          </ac:picMkLst>
        </pc:picChg>
        <pc:picChg chg="del">
          <ac:chgData name="WLODOWSKA, Karolina (NHS ENGLAND - T1510)" userId="91bcb57e-bfe9-4b3b-a5d4-21a939faba7e" providerId="ADAL" clId="{93E6FD43-6EBB-41A8-A5E4-9467C938D54B}" dt="2024-06-28T09:40:52.011" v="2904" actId="478"/>
          <ac:picMkLst>
            <pc:docMk/>
            <pc:sldMk cId="3860008396" sldId="2145707316"/>
            <ac:picMk id="8" creationId="{C95490B3-08F0-49B8-46FD-ECCCBD0339F9}"/>
          </ac:picMkLst>
        </pc:picChg>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pChg chg="add del mod">
          <ac:chgData name="WLODOWSKA, Karolina (NHS ENGLAND - T1510)" userId="91bcb57e-bfe9-4b3b-a5d4-21a939faba7e" providerId="ADAL" clId="{93E6FD43-6EBB-41A8-A5E4-9467C938D54B}" dt="2024-06-28T08:51:00.909" v="1042" actId="478"/>
          <ac:spMkLst>
            <pc:docMk/>
            <pc:sldMk cId="1148640896" sldId="2145707317"/>
            <ac:spMk id="3" creationId="{FE994720-B809-9773-22D5-0E609526EB68}"/>
          </ac:spMkLst>
        </pc:spChg>
        <pc:spChg chg="add del">
          <ac:chgData name="WLODOWSKA, Karolina (NHS ENGLAND - T1510)" userId="91bcb57e-bfe9-4b3b-a5d4-21a939faba7e" providerId="ADAL" clId="{93E6FD43-6EBB-41A8-A5E4-9467C938D54B}" dt="2024-06-28T08:51:00.909" v="1042" actId="478"/>
          <ac:spMkLst>
            <pc:docMk/>
            <pc:sldMk cId="1148640896" sldId="2145707317"/>
            <ac:spMk id="6" creationId="{0A559B12-BA83-AFF4-627E-081E9F515F78}"/>
          </ac:spMkLst>
        </pc:spChg>
        <pc:spChg chg="add del">
          <ac:chgData name="WLODOWSKA, Karolina (NHS ENGLAND - T1510)" userId="91bcb57e-bfe9-4b3b-a5d4-21a939faba7e" providerId="ADAL" clId="{93E6FD43-6EBB-41A8-A5E4-9467C938D54B}" dt="2024-06-28T08:51:00.319" v="1038" actId="478"/>
          <ac:spMkLst>
            <pc:docMk/>
            <pc:sldMk cId="1148640896" sldId="2145707317"/>
            <ac:spMk id="7" creationId="{498F41C6-536A-2568-5EAA-FEBAD62717E6}"/>
          </ac:spMkLst>
        </pc:spChg>
        <pc:spChg chg="add del">
          <ac:chgData name="WLODOWSKA, Karolina (NHS ENGLAND - T1510)" userId="91bcb57e-bfe9-4b3b-a5d4-21a939faba7e" providerId="ADAL" clId="{93E6FD43-6EBB-41A8-A5E4-9467C938D54B}" dt="2024-06-28T08:51:00.609" v="1040" actId="478"/>
          <ac:spMkLst>
            <pc:docMk/>
            <pc:sldMk cId="1148640896" sldId="2145707317"/>
            <ac:spMk id="11" creationId="{5D1AFDA0-9183-CA45-A51C-05D0BA95F243}"/>
          </ac:spMkLst>
        </pc:spChg>
        <pc:spChg chg="add del mod">
          <ac:chgData name="WLODOWSKA, Karolina (NHS ENGLAND - T1510)" userId="91bcb57e-bfe9-4b3b-a5d4-21a939faba7e" providerId="ADAL" clId="{93E6FD43-6EBB-41A8-A5E4-9467C938D54B}" dt="2024-06-28T08:51:00.609" v="1040" actId="478"/>
          <ac:spMkLst>
            <pc:docMk/>
            <pc:sldMk cId="1148640896" sldId="2145707317"/>
            <ac:spMk id="17" creationId="{132ADAB4-E505-0319-2E45-EE902B30CABF}"/>
          </ac:spMkLst>
        </pc:spChg>
        <pc:spChg chg="add del mod">
          <ac:chgData name="WLODOWSKA, Karolina (NHS ENGLAND - T1510)" userId="91bcb57e-bfe9-4b3b-a5d4-21a939faba7e" providerId="ADAL" clId="{93E6FD43-6EBB-41A8-A5E4-9467C938D54B}" dt="2024-06-28T08:51:00.319" v="1038" actId="478"/>
          <ac:spMkLst>
            <pc:docMk/>
            <pc:sldMk cId="1148640896" sldId="2145707317"/>
            <ac:spMk id="19" creationId="{D6F27E01-A92A-CE10-33F6-5A8EA6522AB7}"/>
          </ac:spMkLst>
        </pc:spChg>
        <pc:picChg chg="del">
          <ac:chgData name="WLODOWSKA, Karolina (NHS ENGLAND - T1510)" userId="91bcb57e-bfe9-4b3b-a5d4-21a939faba7e" providerId="ADAL" clId="{93E6FD43-6EBB-41A8-A5E4-9467C938D54B}" dt="2024-06-28T07:15:04.990" v="9" actId="478"/>
          <ac:picMkLst>
            <pc:docMk/>
            <pc:sldMk cId="1148640896" sldId="2145707317"/>
            <ac:picMk id="4" creationId="{BD7C09DE-853D-E5F2-B9B8-BC560571E405}"/>
          </ac:picMkLst>
        </pc:picChg>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pChg chg="del">
          <ac:chgData name="WLODOWSKA, Karolina (NHS ENGLAND - T1510)" userId="91bcb57e-bfe9-4b3b-a5d4-21a939faba7e" providerId="ADAL" clId="{93E6FD43-6EBB-41A8-A5E4-9467C938D54B}" dt="2024-06-28T08:52:33.324" v="1148" actId="478"/>
          <ac:spMkLst>
            <pc:docMk/>
            <pc:sldMk cId="620330237" sldId="2145707318"/>
            <ac:spMk id="2" creationId="{69FD636A-29DB-6DA5-1017-91C9928608F0}"/>
          </ac:spMkLst>
        </pc:spChg>
        <pc:spChg chg="mod">
          <ac:chgData name="WLODOWSKA, Karolina (NHS ENGLAND - T1510)" userId="91bcb57e-bfe9-4b3b-a5d4-21a939faba7e" providerId="ADAL" clId="{93E6FD43-6EBB-41A8-A5E4-9467C938D54B}" dt="2024-06-28T08:57:19.678" v="1298" actId="1076"/>
          <ac:spMkLst>
            <pc:docMk/>
            <pc:sldMk cId="620330237" sldId="2145707318"/>
            <ac:spMk id="3" creationId="{F29F3E11-31FA-32C4-DC4D-FE447E221EA1}"/>
          </ac:spMkLst>
        </pc:spChg>
        <pc:spChg chg="mod">
          <ac:chgData name="WLODOWSKA, Karolina (NHS ENGLAND - T1510)" userId="91bcb57e-bfe9-4b3b-a5d4-21a939faba7e" providerId="ADAL" clId="{93E6FD43-6EBB-41A8-A5E4-9467C938D54B}" dt="2024-06-28T08:52:10.293" v="1097" actId="313"/>
          <ac:spMkLst>
            <pc:docMk/>
            <pc:sldMk cId="620330237" sldId="2145707318"/>
            <ac:spMk id="4" creationId="{4B5593CF-EDAF-1F19-2E00-07C2FE0E3C17}"/>
          </ac:spMkLst>
        </pc:spChg>
        <pc:spChg chg="add mod">
          <ac:chgData name="WLODOWSKA, Karolina (NHS ENGLAND - T1510)" userId="91bcb57e-bfe9-4b3b-a5d4-21a939faba7e" providerId="ADAL" clId="{93E6FD43-6EBB-41A8-A5E4-9467C938D54B}" dt="2024-06-28T08:58:55.686" v="1361" actId="1076"/>
          <ac:spMkLst>
            <pc:docMk/>
            <pc:sldMk cId="620330237" sldId="2145707318"/>
            <ac:spMk id="5" creationId="{864E025D-9695-F726-355C-98E5E342F6B2}"/>
          </ac:spMkLst>
        </pc:spChg>
        <pc:spChg chg="add mod">
          <ac:chgData name="WLODOWSKA, Karolina (NHS ENGLAND - T1510)" userId="91bcb57e-bfe9-4b3b-a5d4-21a939faba7e" providerId="ADAL" clId="{93E6FD43-6EBB-41A8-A5E4-9467C938D54B}" dt="2024-06-28T08:59:12.391" v="1366" actId="1076"/>
          <ac:spMkLst>
            <pc:docMk/>
            <pc:sldMk cId="620330237" sldId="2145707318"/>
            <ac:spMk id="6" creationId="{6DF79690-40C0-C04C-63CF-A466E1759694}"/>
          </ac:spMkLst>
        </pc:spChg>
        <pc:spChg chg="add mod">
          <ac:chgData name="WLODOWSKA, Karolina (NHS ENGLAND - T1510)" userId="91bcb57e-bfe9-4b3b-a5d4-21a939faba7e" providerId="ADAL" clId="{93E6FD43-6EBB-41A8-A5E4-9467C938D54B}" dt="2024-06-28T08:59:34.213" v="1373" actId="1076"/>
          <ac:spMkLst>
            <pc:docMk/>
            <pc:sldMk cId="620330237" sldId="2145707318"/>
            <ac:spMk id="7" creationId="{D8528ED8-5121-EB8F-C41E-65E875E74DD1}"/>
          </ac:spMkLst>
        </pc:spChg>
        <pc:spChg chg="add mod">
          <ac:chgData name="WLODOWSKA, Karolina (NHS ENGLAND - T1510)" userId="91bcb57e-bfe9-4b3b-a5d4-21a939faba7e" providerId="ADAL" clId="{93E6FD43-6EBB-41A8-A5E4-9467C938D54B}" dt="2024-06-28T09:01:43.988" v="1391" actId="208"/>
          <ac:spMkLst>
            <pc:docMk/>
            <pc:sldMk cId="620330237" sldId="2145707318"/>
            <ac:spMk id="8" creationId="{4C4AEF6C-AA1A-167C-8B12-BB22B029ACC6}"/>
          </ac:spMkLst>
        </pc:spChg>
        <pc:spChg chg="add del mod">
          <ac:chgData name="WLODOWSKA, Karolina (NHS ENGLAND - T1510)" userId="91bcb57e-bfe9-4b3b-a5d4-21a939faba7e" providerId="ADAL" clId="{93E6FD43-6EBB-41A8-A5E4-9467C938D54B}" dt="2024-06-28T08:55:25.449" v="1262" actId="478"/>
          <ac:spMkLst>
            <pc:docMk/>
            <pc:sldMk cId="620330237" sldId="2145707318"/>
            <ac:spMk id="9" creationId="{A9E86D96-F3E3-E8C3-7E67-B09FBF9B26FE}"/>
          </ac:spMkLst>
        </pc:spChg>
        <pc:spChg chg="add mod">
          <ac:chgData name="WLODOWSKA, Karolina (NHS ENGLAND - T1510)" userId="91bcb57e-bfe9-4b3b-a5d4-21a939faba7e" providerId="ADAL" clId="{93E6FD43-6EBB-41A8-A5E4-9467C938D54B}" dt="2024-06-28T09:01:36.951" v="1390" actId="208"/>
          <ac:spMkLst>
            <pc:docMk/>
            <pc:sldMk cId="620330237" sldId="2145707318"/>
            <ac:spMk id="10" creationId="{FC1C3FB3-F6C8-367B-1D43-54CB96E29808}"/>
          </ac:spMkLst>
        </pc:spChg>
        <pc:spChg chg="add mod">
          <ac:chgData name="WLODOWSKA, Karolina (NHS ENGLAND - T1510)" userId="91bcb57e-bfe9-4b3b-a5d4-21a939faba7e" providerId="ADAL" clId="{93E6FD43-6EBB-41A8-A5E4-9467C938D54B}" dt="2024-06-28T09:01:49.400" v="1392" actId="208"/>
          <ac:spMkLst>
            <pc:docMk/>
            <pc:sldMk cId="620330237" sldId="2145707318"/>
            <ac:spMk id="11" creationId="{B16A597D-C052-9702-0D25-68569C363BF5}"/>
          </ac:spMkLst>
        </pc:spChg>
        <pc:spChg chg="add mod">
          <ac:chgData name="WLODOWSKA, Karolina (NHS ENGLAND - T1510)" userId="91bcb57e-bfe9-4b3b-a5d4-21a939faba7e" providerId="ADAL" clId="{93E6FD43-6EBB-41A8-A5E4-9467C938D54B}" dt="2024-06-28T09:01:53.661" v="1393" actId="208"/>
          <ac:spMkLst>
            <pc:docMk/>
            <pc:sldMk cId="620330237" sldId="2145707318"/>
            <ac:spMk id="12" creationId="{8399CA1B-9965-169A-8D8B-FC67C6779F93}"/>
          </ac:spMkLst>
        </pc:spChg>
        <pc:spChg chg="add mod">
          <ac:chgData name="WLODOWSKA, Karolina (NHS ENGLAND - T1510)" userId="91bcb57e-bfe9-4b3b-a5d4-21a939faba7e" providerId="ADAL" clId="{93E6FD43-6EBB-41A8-A5E4-9467C938D54B}" dt="2024-06-28T09:01:31.571" v="1388" actId="208"/>
          <ac:spMkLst>
            <pc:docMk/>
            <pc:sldMk cId="620330237" sldId="2145707318"/>
            <ac:spMk id="13" creationId="{25C3EA75-F00E-5F55-E9F3-36C36A117B23}"/>
          </ac:spMkLst>
        </pc:spChg>
        <pc:spChg chg="add mod">
          <ac:chgData name="WLODOWSKA, Karolina (NHS ENGLAND - T1510)" userId="91bcb57e-bfe9-4b3b-a5d4-21a939faba7e" providerId="ADAL" clId="{93E6FD43-6EBB-41A8-A5E4-9467C938D54B}" dt="2024-06-28T09:00:42.023" v="1384" actId="208"/>
          <ac:spMkLst>
            <pc:docMk/>
            <pc:sldMk cId="620330237" sldId="2145707318"/>
            <ac:spMk id="14" creationId="{F10C8440-9B14-319F-73B7-DFB16513A1E2}"/>
          </ac:spMkLst>
        </pc:spChg>
        <pc:spChg chg="add mod">
          <ac:chgData name="WLODOWSKA, Karolina (NHS ENGLAND - T1510)" userId="91bcb57e-bfe9-4b3b-a5d4-21a939faba7e" providerId="ADAL" clId="{93E6FD43-6EBB-41A8-A5E4-9467C938D54B}" dt="2024-06-28T09:01:27.145" v="1387" actId="208"/>
          <ac:spMkLst>
            <pc:docMk/>
            <pc:sldMk cId="620330237" sldId="2145707318"/>
            <ac:spMk id="15" creationId="{B6F4CDE5-1DC5-4977-6DE6-FE27AA7FDF83}"/>
          </ac:spMkLst>
        </pc:spChg>
        <pc:spChg chg="add mod">
          <ac:chgData name="WLODOWSKA, Karolina (NHS ENGLAND - T1510)" userId="91bcb57e-bfe9-4b3b-a5d4-21a939faba7e" providerId="ADAL" clId="{93E6FD43-6EBB-41A8-A5E4-9467C938D54B}" dt="2024-06-28T09:01:16.052" v="1386" actId="208"/>
          <ac:spMkLst>
            <pc:docMk/>
            <pc:sldMk cId="620330237" sldId="2145707318"/>
            <ac:spMk id="16" creationId="{E61707EA-E746-5DD6-28CC-17560324FDD9}"/>
          </ac:spMkLst>
        </pc:spChg>
        <pc:spChg chg="add mod">
          <ac:chgData name="WLODOWSKA, Karolina (NHS ENGLAND - T1510)" userId="91bcb57e-bfe9-4b3b-a5d4-21a939faba7e" providerId="ADAL" clId="{93E6FD43-6EBB-41A8-A5E4-9467C938D54B}" dt="2024-06-28T09:01:59.140" v="1394" actId="208"/>
          <ac:spMkLst>
            <pc:docMk/>
            <pc:sldMk cId="620330237" sldId="2145707318"/>
            <ac:spMk id="17" creationId="{FEF94822-D6B8-600D-EEEA-B457FD85529C}"/>
          </ac:spMkLst>
        </pc:spChg>
        <pc:spChg chg="add mod">
          <ac:chgData name="WLODOWSKA, Karolina (NHS ENGLAND - T1510)" userId="91bcb57e-bfe9-4b3b-a5d4-21a939faba7e" providerId="ADAL" clId="{93E6FD43-6EBB-41A8-A5E4-9467C938D54B}" dt="2024-06-28T09:04:28.716" v="1914" actId="1076"/>
          <ac:spMkLst>
            <pc:docMk/>
            <pc:sldMk cId="620330237" sldId="2145707318"/>
            <ac:spMk id="18" creationId="{63538586-388B-D1C1-1876-C05EA4060869}"/>
          </ac:spMkLst>
        </pc:spChg>
        <pc:spChg chg="add mod">
          <ac:chgData name="WLODOWSKA, Karolina (NHS ENGLAND - T1510)" userId="91bcb57e-bfe9-4b3b-a5d4-21a939faba7e" providerId="ADAL" clId="{93E6FD43-6EBB-41A8-A5E4-9467C938D54B}" dt="2024-06-28T09:04:33.038" v="1916" actId="1076"/>
          <ac:spMkLst>
            <pc:docMk/>
            <pc:sldMk cId="620330237" sldId="2145707318"/>
            <ac:spMk id="19" creationId="{29CB2BF8-D18B-8024-B9BD-9D606408D295}"/>
          </ac:spMkLst>
        </pc:spChg>
        <pc:spChg chg="add mod">
          <ac:chgData name="WLODOWSKA, Karolina (NHS ENGLAND - T1510)" userId="91bcb57e-bfe9-4b3b-a5d4-21a939faba7e" providerId="ADAL" clId="{93E6FD43-6EBB-41A8-A5E4-9467C938D54B}" dt="2024-06-28T09:04:38.203" v="1918" actId="1076"/>
          <ac:spMkLst>
            <pc:docMk/>
            <pc:sldMk cId="620330237" sldId="2145707318"/>
            <ac:spMk id="20" creationId="{9619D111-CAC9-F98B-910A-42DACA4FB061}"/>
          </ac:spMkLst>
        </pc:spChg>
        <pc:spChg chg="add mod">
          <ac:chgData name="WLODOWSKA, Karolina (NHS ENGLAND - T1510)" userId="91bcb57e-bfe9-4b3b-a5d4-21a939faba7e" providerId="ADAL" clId="{93E6FD43-6EBB-41A8-A5E4-9467C938D54B}" dt="2024-06-28T09:04:45.184" v="1920" actId="1076"/>
          <ac:spMkLst>
            <pc:docMk/>
            <pc:sldMk cId="620330237" sldId="2145707318"/>
            <ac:spMk id="21" creationId="{34F71770-3F20-461D-6C8F-8112C3878C43}"/>
          </ac:spMkLst>
        </pc:spChg>
        <pc:spChg chg="add mod">
          <ac:chgData name="WLODOWSKA, Karolina (NHS ENGLAND - T1510)" userId="91bcb57e-bfe9-4b3b-a5d4-21a939faba7e" providerId="ADAL" clId="{93E6FD43-6EBB-41A8-A5E4-9467C938D54B}" dt="2024-06-28T09:04:50.354" v="1922" actId="1076"/>
          <ac:spMkLst>
            <pc:docMk/>
            <pc:sldMk cId="620330237" sldId="2145707318"/>
            <ac:spMk id="22" creationId="{B506EA70-2196-9A83-860C-E071AC452F79}"/>
          </ac:spMkLst>
        </pc:spChg>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pChg chg="mod">
          <ac:chgData name="WLODOWSKA, Karolina (NHS ENGLAND - T1510)" userId="91bcb57e-bfe9-4b3b-a5d4-21a939faba7e" providerId="ADAL" clId="{93E6FD43-6EBB-41A8-A5E4-9467C938D54B}" dt="2024-06-28T08:51:37.645" v="1067" actId="20577"/>
          <ac:spMkLst>
            <pc:docMk/>
            <pc:sldMk cId="1623339151" sldId="2145707318"/>
            <ac:spMk id="2" creationId="{3F836F48-EA6B-7E38-F495-10A5FDB6366D}"/>
          </ac:spMkLst>
        </pc:spChg>
        <pc:spChg chg="del">
          <ac:chgData name="WLODOWSKA, Karolina (NHS ENGLAND - T1510)" userId="91bcb57e-bfe9-4b3b-a5d4-21a939faba7e" providerId="ADAL" clId="{93E6FD43-6EBB-41A8-A5E4-9467C938D54B}" dt="2024-06-28T08:51:08.724" v="1044" actId="478"/>
          <ac:spMkLst>
            <pc:docMk/>
            <pc:sldMk cId="1623339151" sldId="2145707318"/>
            <ac:spMk id="3" creationId="{291B1504-D6CE-6CE4-7749-D897A5BC1884}"/>
          </ac:spMkLst>
        </pc:spChg>
        <pc:spChg chg="del">
          <ac:chgData name="WLODOWSKA, Karolina (NHS ENGLAND - T1510)" userId="91bcb57e-bfe9-4b3b-a5d4-21a939faba7e" providerId="ADAL" clId="{93E6FD43-6EBB-41A8-A5E4-9467C938D54B}" dt="2024-06-28T08:51:17.394" v="1045" actId="478"/>
          <ac:spMkLst>
            <pc:docMk/>
            <pc:sldMk cId="1623339151" sldId="2145707318"/>
            <ac:spMk id="4" creationId="{B5BD0B7E-07AF-FF3A-9A48-1B8F44CEF555}"/>
          </ac:spMkLst>
        </pc:spChg>
        <pc:spChg chg="del">
          <ac:chgData name="WLODOWSKA, Karolina (NHS ENGLAND - T1510)" userId="91bcb57e-bfe9-4b3b-a5d4-21a939faba7e" providerId="ADAL" clId="{93E6FD43-6EBB-41A8-A5E4-9467C938D54B}" dt="2024-06-28T08:51:19.353" v="1046" actId="478"/>
          <ac:spMkLst>
            <pc:docMk/>
            <pc:sldMk cId="1623339151" sldId="2145707318"/>
            <ac:spMk id="6" creationId="{CC8A13CA-F3FA-159E-0186-0A7C0AA889C1}"/>
          </ac:spMkLst>
        </pc:spChg>
        <pc:spChg chg="del">
          <ac:chgData name="WLODOWSKA, Karolina (NHS ENGLAND - T1510)" userId="91bcb57e-bfe9-4b3b-a5d4-21a939faba7e" providerId="ADAL" clId="{93E6FD43-6EBB-41A8-A5E4-9467C938D54B}" dt="2024-06-28T08:51:25.558" v="1047" actId="478"/>
          <ac:spMkLst>
            <pc:docMk/>
            <pc:sldMk cId="1623339151" sldId="2145707318"/>
            <ac:spMk id="8" creationId="{6FDAD70A-B0B5-9606-B77C-1AD4ABA38B66}"/>
          </ac:spMkLst>
        </pc:spChg>
        <pc:spChg chg="del">
          <ac:chgData name="WLODOWSKA, Karolina (NHS ENGLAND - T1510)" userId="91bcb57e-bfe9-4b3b-a5d4-21a939faba7e" providerId="ADAL" clId="{93E6FD43-6EBB-41A8-A5E4-9467C938D54B}" dt="2024-06-28T08:51:27.525" v="1048" actId="478"/>
          <ac:spMkLst>
            <pc:docMk/>
            <pc:sldMk cId="1623339151" sldId="2145707318"/>
            <ac:spMk id="10" creationId="{9F8CF92A-5393-809C-5F91-F586C6D0E16C}"/>
          </ac:spMkLst>
        </pc:spChg>
        <pc:spChg chg="del">
          <ac:chgData name="WLODOWSKA, Karolina (NHS ENGLAND - T1510)" userId="91bcb57e-bfe9-4b3b-a5d4-21a939faba7e" providerId="ADAL" clId="{93E6FD43-6EBB-41A8-A5E4-9467C938D54B}" dt="2024-06-28T08:51:29.159" v="1049" actId="478"/>
          <ac:spMkLst>
            <pc:docMk/>
            <pc:sldMk cId="1623339151" sldId="2145707318"/>
            <ac:spMk id="12" creationId="{47A1AB8C-3BB5-8FA9-E692-0DF3FD9B5C64}"/>
          </ac:spMkLst>
        </pc:spChg>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pChg chg="add del mod">
          <ac:chgData name="WLODOWSKA, Karolina (NHS ENGLAND - T1510)" userId="91bcb57e-bfe9-4b3b-a5d4-21a939faba7e" providerId="ADAL" clId="{93E6FD43-6EBB-41A8-A5E4-9467C938D54B}" dt="2024-06-28T09:37:08.273" v="2787" actId="14100"/>
          <ac:spMkLst>
            <pc:docMk/>
            <pc:sldMk cId="2185340929" sldId="2145707319"/>
            <ac:spMk id="3" creationId="{2869F481-ABF4-F43E-04E3-FCEF0D5ECC9A}"/>
          </ac:spMkLst>
        </pc:spChg>
        <pc:spChg chg="del">
          <ac:chgData name="WLODOWSKA, Karolina (NHS ENGLAND - T1510)" userId="91bcb57e-bfe9-4b3b-a5d4-21a939faba7e" providerId="ADAL" clId="{93E6FD43-6EBB-41A8-A5E4-9467C938D54B}" dt="2024-06-28T09:36:04.688" v="2744" actId="478"/>
          <ac:spMkLst>
            <pc:docMk/>
            <pc:sldMk cId="2185340929" sldId="2145707319"/>
            <ac:spMk id="6" creationId="{A248FF67-0D04-3C68-B940-A0727BE04183}"/>
          </ac:spMkLst>
        </pc:spChg>
        <pc:spChg chg="mod">
          <ac:chgData name="WLODOWSKA, Karolina (NHS ENGLAND - T1510)" userId="91bcb57e-bfe9-4b3b-a5d4-21a939faba7e" providerId="ADAL" clId="{93E6FD43-6EBB-41A8-A5E4-9467C938D54B}" dt="2024-06-28T09:37:37.297" v="2883" actId="20577"/>
          <ac:spMkLst>
            <pc:docMk/>
            <pc:sldMk cId="2185340929" sldId="2145707319"/>
            <ac:spMk id="8" creationId="{D341047C-7B0A-C866-5A89-68200770C741}"/>
          </ac:spMkLst>
        </pc:spChg>
        <pc:picChg chg="add del mod">
          <ac:chgData name="WLODOWSKA, Karolina (NHS ENGLAND - T1510)" userId="91bcb57e-bfe9-4b3b-a5d4-21a939faba7e" providerId="ADAL" clId="{93E6FD43-6EBB-41A8-A5E4-9467C938D54B}" dt="2024-06-28T09:36:42.795" v="2756" actId="14100"/>
          <ac:picMkLst>
            <pc:docMk/>
            <pc:sldMk cId="2185340929" sldId="2145707319"/>
            <ac:picMk id="4" creationId="{6B87D33E-1080-C452-DCC3-2B5C62EF2D99}"/>
          </ac:picMkLst>
        </pc:picChg>
      </pc:sldChg>
    </pc:docChg>
  </pc:docChgLst>
  <pc:docChgLst>
    <pc:chgData name="WLODOWSKA, Karolina (NHS ENGLAND - T1510)" userId="91bcb57e-bfe9-4b3b-a5d4-21a939faba7e" providerId="ADAL" clId="{37BB638C-C8BB-4701-A6A2-B516C088B3D8}"/>
    <pc:docChg chg="undo custSel addSld delSld modSld modSection modShowInfo">
      <pc:chgData name="WLODOWSKA, Karolina (NHS ENGLAND - T1510)" userId="91bcb57e-bfe9-4b3b-a5d4-21a939faba7e" providerId="ADAL" clId="{37BB638C-C8BB-4701-A6A2-B516C088B3D8}" dt="2024-07-19T14:18:04.052" v="1875"/>
      <pc:docMkLst>
        <pc:docMk/>
      </pc:docMkLst>
      <pc:sldChg chg="addSp delSp modSp mod modTransition delAnim modNotesTx">
        <pc:chgData name="WLODOWSKA, Karolina (NHS ENGLAND - T1510)" userId="91bcb57e-bfe9-4b3b-a5d4-21a939faba7e" providerId="ADAL" clId="{37BB638C-C8BB-4701-A6A2-B516C088B3D8}" dt="2024-07-19T13:30:44.375" v="1731"/>
        <pc:sldMkLst>
          <pc:docMk/>
          <pc:sldMk cId="3830231407" sldId="1923"/>
        </pc:sldMkLst>
        <pc:picChg chg="del mod">
          <ac:chgData name="WLODOWSKA, Karolina (NHS ENGLAND - T1510)" userId="91bcb57e-bfe9-4b3b-a5d4-21a939faba7e" providerId="ADAL" clId="{37BB638C-C8BB-4701-A6A2-B516C088B3D8}" dt="2024-07-19T08:13:01.474" v="1343" actId="478"/>
          <ac:picMkLst>
            <pc:docMk/>
            <pc:sldMk cId="3830231407" sldId="1923"/>
            <ac:picMk id="4" creationId="{FEA27338-A2FB-59AB-C3BB-870E7AFCDF47}"/>
          </ac:picMkLst>
        </pc:picChg>
        <pc:picChg chg="mod">
          <ac:chgData name="WLODOWSKA, Karolina (NHS ENGLAND - T1510)" userId="91bcb57e-bfe9-4b3b-a5d4-21a939faba7e" providerId="ADAL" clId="{37BB638C-C8BB-4701-A6A2-B516C088B3D8}" dt="2024-07-19T08:13:17.125" v="1344" actId="1076"/>
          <ac:picMkLst>
            <pc:docMk/>
            <pc:sldMk cId="3830231407" sldId="1923"/>
            <ac:picMk id="5" creationId="{D76DD023-0ADF-7747-2A09-866A3A10427B}"/>
          </ac:picMkLst>
        </pc:picChg>
        <pc:picChg chg="add del mod">
          <ac:chgData name="WLODOWSKA, Karolina (NHS ENGLAND - T1510)" userId="91bcb57e-bfe9-4b3b-a5d4-21a939faba7e" providerId="ADAL" clId="{37BB638C-C8BB-4701-A6A2-B516C088B3D8}" dt="2024-07-19T09:30:10.692" v="1699"/>
          <ac:picMkLst>
            <pc:docMk/>
            <pc:sldMk cId="3830231407" sldId="1923"/>
            <ac:picMk id="8" creationId="{017EAF58-692F-3C88-440A-03CB38A9576F}"/>
          </ac:picMkLst>
        </pc:picChg>
        <pc:picChg chg="add del mod">
          <ac:chgData name="WLODOWSKA, Karolina (NHS ENGLAND - T1510)" userId="91bcb57e-bfe9-4b3b-a5d4-21a939faba7e" providerId="ADAL" clId="{37BB638C-C8BB-4701-A6A2-B516C088B3D8}" dt="2024-07-19T09:31:09.326" v="1700" actId="478"/>
          <ac:picMkLst>
            <pc:docMk/>
            <pc:sldMk cId="3830231407" sldId="1923"/>
            <ac:picMk id="10" creationId="{FF8BB764-6067-DC9D-38DE-5C8098295EBE}"/>
          </ac:picMkLst>
        </pc:picChg>
      </pc:sldChg>
      <pc:sldChg chg="modSp mod modTransition modAnim">
        <pc:chgData name="WLODOWSKA, Karolina (NHS ENGLAND - T1510)" userId="91bcb57e-bfe9-4b3b-a5d4-21a939faba7e" providerId="ADAL" clId="{37BB638C-C8BB-4701-A6A2-B516C088B3D8}" dt="2024-07-19T13:46:54.006" v="1823"/>
        <pc:sldMkLst>
          <pc:docMk/>
          <pc:sldMk cId="3126566729" sldId="1983"/>
        </pc:sldMkLst>
        <pc:picChg chg="mod">
          <ac:chgData name="WLODOWSKA, Karolina (NHS ENGLAND - T1510)" userId="91bcb57e-bfe9-4b3b-a5d4-21a939faba7e" providerId="ADAL" clId="{37BB638C-C8BB-4701-A6A2-B516C088B3D8}" dt="2024-07-19T09:02:52.645" v="1385" actId="1076"/>
          <ac:picMkLst>
            <pc:docMk/>
            <pc:sldMk cId="3126566729" sldId="1983"/>
            <ac:picMk id="7" creationId="{6062D362-ECA6-2CEB-800E-7D96EF8B8A81}"/>
          </ac:picMkLst>
        </pc:picChg>
      </pc:sldChg>
      <pc:sldChg chg="modSp mod modTransition modAnim modNotesTx">
        <pc:chgData name="WLODOWSKA, Karolina (NHS ENGLAND - T1510)" userId="91bcb57e-bfe9-4b3b-a5d4-21a939faba7e" providerId="ADAL" clId="{37BB638C-C8BB-4701-A6A2-B516C088B3D8}" dt="2024-07-19T13:59:38.300" v="1873"/>
        <pc:sldMkLst>
          <pc:docMk/>
          <pc:sldMk cId="844030699" sldId="2145707292"/>
        </pc:sldMkLst>
        <pc:picChg chg="mod">
          <ac:chgData name="WLODOWSKA, Karolina (NHS ENGLAND - T1510)" userId="91bcb57e-bfe9-4b3b-a5d4-21a939faba7e" providerId="ADAL" clId="{37BB638C-C8BB-4701-A6A2-B516C088B3D8}" dt="2024-07-19T08:22:55.624" v="1358" actId="1076"/>
          <ac:picMkLst>
            <pc:docMk/>
            <pc:sldMk cId="844030699" sldId="2145707292"/>
            <ac:picMk id="6" creationId="{C306C7AE-ED3D-DE0B-1AB8-A75A65A08EF7}"/>
          </ac:picMkLst>
        </pc:picChg>
      </pc:sldChg>
      <pc:sldChg chg="modSp mod modTransition modAnim modNotesTx">
        <pc:chgData name="WLODOWSKA, Karolina (NHS ENGLAND - T1510)" userId="91bcb57e-bfe9-4b3b-a5d4-21a939faba7e" providerId="ADAL" clId="{37BB638C-C8BB-4701-A6A2-B516C088B3D8}" dt="2024-07-19T13:43:13.272" v="1778"/>
        <pc:sldMkLst>
          <pc:docMk/>
          <pc:sldMk cId="569237285" sldId="2145707293"/>
        </pc:sldMkLst>
        <pc:picChg chg="mod">
          <ac:chgData name="WLODOWSKA, Karolina (NHS ENGLAND - T1510)" userId="91bcb57e-bfe9-4b3b-a5d4-21a939faba7e" providerId="ADAL" clId="{37BB638C-C8BB-4701-A6A2-B516C088B3D8}" dt="2024-07-19T08:29:06.373" v="1377" actId="1076"/>
          <ac:picMkLst>
            <pc:docMk/>
            <pc:sldMk cId="569237285" sldId="2145707293"/>
            <ac:picMk id="4" creationId="{48234FA5-7DA3-F8FC-8964-C967A60929D9}"/>
          </ac:picMkLst>
        </pc:picChg>
      </pc:sldChg>
      <pc:sldChg chg="delSp modSp mod modTransition delAnim modAnim modNotesTx">
        <pc:chgData name="WLODOWSKA, Karolina (NHS ENGLAND - T1510)" userId="91bcb57e-bfe9-4b3b-a5d4-21a939faba7e" providerId="ADAL" clId="{37BB638C-C8BB-4701-A6A2-B516C088B3D8}" dt="2024-07-19T13:43:42.194" v="1780"/>
        <pc:sldMkLst>
          <pc:docMk/>
          <pc:sldMk cId="327160114" sldId="2145707295"/>
        </pc:sldMkLst>
        <pc:picChg chg="del">
          <ac:chgData name="WLODOWSKA, Karolina (NHS ENGLAND - T1510)" userId="91bcb57e-bfe9-4b3b-a5d4-21a939faba7e" providerId="ADAL" clId="{37BB638C-C8BB-4701-A6A2-B516C088B3D8}" dt="2024-07-19T08:32:21.107" v="1380" actId="478"/>
          <ac:picMkLst>
            <pc:docMk/>
            <pc:sldMk cId="327160114" sldId="2145707295"/>
            <ac:picMk id="5" creationId="{97483A8E-65AD-BBA2-5251-0928516DD7B2}"/>
          </ac:picMkLst>
        </pc:picChg>
        <pc:picChg chg="mod">
          <ac:chgData name="WLODOWSKA, Karolina (NHS ENGLAND - T1510)" userId="91bcb57e-bfe9-4b3b-a5d4-21a939faba7e" providerId="ADAL" clId="{37BB638C-C8BB-4701-A6A2-B516C088B3D8}" dt="2024-07-19T08:57:41.783" v="1382" actId="1076"/>
          <ac:picMkLst>
            <pc:docMk/>
            <pc:sldMk cId="327160114" sldId="2145707295"/>
            <ac:picMk id="7" creationId="{5CA833E5-9A16-1DC1-23D0-C41B7D47F685}"/>
          </ac:picMkLst>
        </pc:picChg>
      </pc:sldChg>
      <pc:sldChg chg="modSp mod modTransition modAnim modNotesTx">
        <pc:chgData name="WLODOWSKA, Karolina (NHS ENGLAND - T1510)" userId="91bcb57e-bfe9-4b3b-a5d4-21a939faba7e" providerId="ADAL" clId="{37BB638C-C8BB-4701-A6A2-B516C088B3D8}" dt="2024-07-19T13:45:31.594" v="1805"/>
        <pc:sldMkLst>
          <pc:docMk/>
          <pc:sldMk cId="394845357" sldId="2145707296"/>
        </pc:sldMkLst>
        <pc:picChg chg="mod">
          <ac:chgData name="WLODOWSKA, Karolina (NHS ENGLAND - T1510)" userId="91bcb57e-bfe9-4b3b-a5d4-21a939faba7e" providerId="ADAL" clId="{37BB638C-C8BB-4701-A6A2-B516C088B3D8}" dt="2024-07-19T09:00:26.080" v="1383" actId="1076"/>
          <ac:picMkLst>
            <pc:docMk/>
            <pc:sldMk cId="394845357" sldId="2145707296"/>
            <ac:picMk id="3" creationId="{4598EC35-FFE7-C2DA-DFEA-6D084719181C}"/>
          </ac:picMkLst>
        </pc:picChg>
      </pc:sldChg>
      <pc:sldChg chg="modSp mod modTransition modAnim modNotesTx">
        <pc:chgData name="WLODOWSKA, Karolina (NHS ENGLAND - T1510)" userId="91bcb57e-bfe9-4b3b-a5d4-21a939faba7e" providerId="ADAL" clId="{37BB638C-C8BB-4701-A6A2-B516C088B3D8}" dt="2024-07-19T13:47:45.855" v="1828"/>
        <pc:sldMkLst>
          <pc:docMk/>
          <pc:sldMk cId="3556384098" sldId="2145707297"/>
        </pc:sldMkLst>
        <pc:spChg chg="mod">
          <ac:chgData name="WLODOWSKA, Karolina (NHS ENGLAND - T1510)" userId="91bcb57e-bfe9-4b3b-a5d4-21a939faba7e" providerId="ADAL" clId="{37BB638C-C8BB-4701-A6A2-B516C088B3D8}" dt="2024-07-19T07:51:36.810" v="964" actId="20577"/>
          <ac:spMkLst>
            <pc:docMk/>
            <pc:sldMk cId="3556384098" sldId="2145707297"/>
            <ac:spMk id="3" creationId="{E3373494-F3F3-9917-19B3-11B9F042E828}"/>
          </ac:spMkLst>
        </pc:spChg>
        <pc:picChg chg="mod">
          <ac:chgData name="WLODOWSKA, Karolina (NHS ENGLAND - T1510)" userId="91bcb57e-bfe9-4b3b-a5d4-21a939faba7e" providerId="ADAL" clId="{37BB638C-C8BB-4701-A6A2-B516C088B3D8}" dt="2024-07-19T09:11:05.239" v="1475" actId="1076"/>
          <ac:picMkLst>
            <pc:docMk/>
            <pc:sldMk cId="3556384098" sldId="2145707297"/>
            <ac:picMk id="5" creationId="{09E9E8E7-D1BE-C0B4-5DB2-821647AD93B4}"/>
          </ac:picMkLst>
        </pc:picChg>
      </pc:sldChg>
      <pc:sldChg chg="modSp mod modTransition modAnim modNotesTx">
        <pc:chgData name="WLODOWSKA, Karolina (NHS ENGLAND - T1510)" userId="91bcb57e-bfe9-4b3b-a5d4-21a939faba7e" providerId="ADAL" clId="{37BB638C-C8BB-4701-A6A2-B516C088B3D8}" dt="2024-07-19T13:48:56.627" v="1834"/>
        <pc:sldMkLst>
          <pc:docMk/>
          <pc:sldMk cId="1793686420" sldId="2145707300"/>
        </pc:sldMkLst>
        <pc:picChg chg="mod">
          <ac:chgData name="WLODOWSKA, Karolina (NHS ENGLAND - T1510)" userId="91bcb57e-bfe9-4b3b-a5d4-21a939faba7e" providerId="ADAL" clId="{37BB638C-C8BB-4701-A6A2-B516C088B3D8}" dt="2024-07-19T09:15:38.755" v="1481" actId="1076"/>
          <ac:picMkLst>
            <pc:docMk/>
            <pc:sldMk cId="1793686420" sldId="2145707300"/>
            <ac:picMk id="2" creationId="{B5A6D16A-61A4-FE3B-49C3-04D16AC9A17E}"/>
          </ac:picMkLst>
        </pc:picChg>
      </pc:sldChg>
      <pc:sldChg chg="modSp mod modTransition modAnim modNotesTx">
        <pc:chgData name="WLODOWSKA, Karolina (NHS ENGLAND - T1510)" userId="91bcb57e-bfe9-4b3b-a5d4-21a939faba7e" providerId="ADAL" clId="{37BB638C-C8BB-4701-A6A2-B516C088B3D8}" dt="2024-07-19T13:49:59.163" v="1839"/>
        <pc:sldMkLst>
          <pc:docMk/>
          <pc:sldMk cId="3257243748" sldId="2145707301"/>
        </pc:sldMkLst>
        <pc:spChg chg="mod">
          <ac:chgData name="WLODOWSKA, Karolina (NHS ENGLAND - T1510)" userId="91bcb57e-bfe9-4b3b-a5d4-21a939faba7e" providerId="ADAL" clId="{37BB638C-C8BB-4701-A6A2-B516C088B3D8}" dt="2024-07-19T08:02:52.279" v="1093" actId="20577"/>
          <ac:spMkLst>
            <pc:docMk/>
            <pc:sldMk cId="3257243748" sldId="2145707301"/>
            <ac:spMk id="10" creationId="{5238E04B-C1D5-F443-FD3A-9A5A790AAD1C}"/>
          </ac:spMkLst>
        </pc:spChg>
        <pc:spChg chg="mod">
          <ac:chgData name="WLODOWSKA, Karolina (NHS ENGLAND - T1510)" userId="91bcb57e-bfe9-4b3b-a5d4-21a939faba7e" providerId="ADAL" clId="{37BB638C-C8BB-4701-A6A2-B516C088B3D8}" dt="2024-07-19T08:05:08.868" v="1163" actId="20577"/>
          <ac:spMkLst>
            <pc:docMk/>
            <pc:sldMk cId="3257243748" sldId="2145707301"/>
            <ac:spMk id="15" creationId="{D7462EF8-5BF7-036F-EF36-32D57B17312D}"/>
          </ac:spMkLst>
        </pc:spChg>
        <pc:spChg chg="mod">
          <ac:chgData name="WLODOWSKA, Karolina (NHS ENGLAND - T1510)" userId="91bcb57e-bfe9-4b3b-a5d4-21a939faba7e" providerId="ADAL" clId="{37BB638C-C8BB-4701-A6A2-B516C088B3D8}" dt="2024-07-19T08:04:39.284" v="1102" actId="20577"/>
          <ac:spMkLst>
            <pc:docMk/>
            <pc:sldMk cId="3257243748" sldId="2145707301"/>
            <ac:spMk id="24" creationId="{4BB10539-414D-C870-D567-18D2BEBA625D}"/>
          </ac:spMkLst>
        </pc:spChg>
        <pc:picChg chg="mod">
          <ac:chgData name="WLODOWSKA, Karolina (NHS ENGLAND - T1510)" userId="91bcb57e-bfe9-4b3b-a5d4-21a939faba7e" providerId="ADAL" clId="{37BB638C-C8BB-4701-A6A2-B516C088B3D8}" dt="2024-07-19T09:17:09.430" v="1484" actId="1076"/>
          <ac:picMkLst>
            <pc:docMk/>
            <pc:sldMk cId="3257243748" sldId="2145707301"/>
            <ac:picMk id="4" creationId="{DBE7B8DB-19E9-EE5C-93D1-54397EB84C0D}"/>
          </ac:picMkLst>
        </pc:picChg>
      </pc:sldChg>
      <pc:sldChg chg="modSp mod modTransition modAnim modNotesTx">
        <pc:chgData name="WLODOWSKA, Karolina (NHS ENGLAND - T1510)" userId="91bcb57e-bfe9-4b3b-a5d4-21a939faba7e" providerId="ADAL" clId="{37BB638C-C8BB-4701-A6A2-B516C088B3D8}" dt="2024-07-19T13:49:35.297" v="1837"/>
        <pc:sldMkLst>
          <pc:docMk/>
          <pc:sldMk cId="181278741" sldId="2145707302"/>
        </pc:sldMkLst>
        <pc:spChg chg="mod">
          <ac:chgData name="WLODOWSKA, Karolina (NHS ENGLAND - T1510)" userId="91bcb57e-bfe9-4b3b-a5d4-21a939faba7e" providerId="ADAL" clId="{37BB638C-C8BB-4701-A6A2-B516C088B3D8}" dt="2024-07-19T08:02:13.438" v="1086" actId="20577"/>
          <ac:spMkLst>
            <pc:docMk/>
            <pc:sldMk cId="181278741" sldId="2145707302"/>
            <ac:spMk id="11" creationId="{7177CBA5-DD55-D122-CCDD-BD664549E767}"/>
          </ac:spMkLst>
        </pc:spChg>
        <pc:spChg chg="mod">
          <ac:chgData name="WLODOWSKA, Karolina (NHS ENGLAND - T1510)" userId="91bcb57e-bfe9-4b3b-a5d4-21a939faba7e" providerId="ADAL" clId="{37BB638C-C8BB-4701-A6A2-B516C088B3D8}" dt="2024-07-19T08:01:48.706" v="1084" actId="20577"/>
          <ac:spMkLst>
            <pc:docMk/>
            <pc:sldMk cId="181278741" sldId="2145707302"/>
            <ac:spMk id="12" creationId="{E517526D-A4CC-6A22-3767-C2E49050A8B2}"/>
          </ac:spMkLst>
        </pc:spChg>
        <pc:spChg chg="mod">
          <ac:chgData name="WLODOWSKA, Karolina (NHS ENGLAND - T1510)" userId="91bcb57e-bfe9-4b3b-a5d4-21a939faba7e" providerId="ADAL" clId="{37BB638C-C8BB-4701-A6A2-B516C088B3D8}" dt="2024-07-19T08:02:17.653" v="1090" actId="20577"/>
          <ac:spMkLst>
            <pc:docMk/>
            <pc:sldMk cId="181278741" sldId="2145707302"/>
            <ac:spMk id="16" creationId="{77F8E5D0-9673-F4C5-BAA7-AFE8008AD8B8}"/>
          </ac:spMkLst>
        </pc:spChg>
        <pc:picChg chg="mod">
          <ac:chgData name="WLODOWSKA, Karolina (NHS ENGLAND - T1510)" userId="91bcb57e-bfe9-4b3b-a5d4-21a939faba7e" providerId="ADAL" clId="{37BB638C-C8BB-4701-A6A2-B516C088B3D8}" dt="2024-07-19T09:16:30.004" v="1483" actId="1076"/>
          <ac:picMkLst>
            <pc:docMk/>
            <pc:sldMk cId="181278741" sldId="2145707302"/>
            <ac:picMk id="3" creationId="{E920066A-3020-911E-5F73-E41BE55DDB57}"/>
          </ac:picMkLst>
        </pc:picChg>
      </pc:sldChg>
      <pc:sldChg chg="modSp mod modTransition modAnim modNotesTx">
        <pc:chgData name="WLODOWSKA, Karolina (NHS ENGLAND - T1510)" userId="91bcb57e-bfe9-4b3b-a5d4-21a939faba7e" providerId="ADAL" clId="{37BB638C-C8BB-4701-A6A2-B516C088B3D8}" dt="2024-07-19T13:51:14.719" v="1848"/>
        <pc:sldMkLst>
          <pc:docMk/>
          <pc:sldMk cId="1440309488" sldId="2145707304"/>
        </pc:sldMkLst>
        <pc:picChg chg="mod">
          <ac:chgData name="WLODOWSKA, Karolina (NHS ENGLAND - T1510)" userId="91bcb57e-bfe9-4b3b-a5d4-21a939faba7e" providerId="ADAL" clId="{37BB638C-C8BB-4701-A6A2-B516C088B3D8}" dt="2024-07-19T09:22:35.164" v="1690" actId="1076"/>
          <ac:picMkLst>
            <pc:docMk/>
            <pc:sldMk cId="1440309488" sldId="2145707304"/>
            <ac:picMk id="4" creationId="{3370639E-BD1B-3E7B-F654-96F27800E3C9}"/>
          </ac:picMkLst>
        </pc:picChg>
      </pc:sldChg>
      <pc:sldChg chg="modSp mod modTransition modNotesTx">
        <pc:chgData name="WLODOWSKA, Karolina (NHS ENGLAND - T1510)" userId="91bcb57e-bfe9-4b3b-a5d4-21a939faba7e" providerId="ADAL" clId="{37BB638C-C8BB-4701-A6A2-B516C088B3D8}" dt="2024-07-19T13:51:26.358" v="1849"/>
        <pc:sldMkLst>
          <pc:docMk/>
          <pc:sldMk cId="1890709024" sldId="2145707305"/>
        </pc:sldMkLst>
        <pc:spChg chg="mod">
          <ac:chgData name="WLODOWSKA, Karolina (NHS ENGLAND - T1510)" userId="91bcb57e-bfe9-4b3b-a5d4-21a939faba7e" providerId="ADAL" clId="{37BB638C-C8BB-4701-A6A2-B516C088B3D8}" dt="2024-07-19T08:08:32.873" v="1325" actId="404"/>
          <ac:spMkLst>
            <pc:docMk/>
            <pc:sldMk cId="1890709024" sldId="2145707305"/>
            <ac:spMk id="3" creationId="{06B922A6-A4E9-B51B-97C9-CB405770790E}"/>
          </ac:spMkLst>
        </pc:spChg>
        <pc:picChg chg="mod">
          <ac:chgData name="WLODOWSKA, Karolina (NHS ENGLAND - T1510)" userId="91bcb57e-bfe9-4b3b-a5d4-21a939faba7e" providerId="ADAL" clId="{37BB638C-C8BB-4701-A6A2-B516C088B3D8}" dt="2024-07-19T09:23:12.243" v="1691" actId="1076"/>
          <ac:picMkLst>
            <pc:docMk/>
            <pc:sldMk cId="1890709024" sldId="2145707305"/>
            <ac:picMk id="4" creationId="{7B7F6F51-B1F3-FEE7-A6E8-6A05091DDEEA}"/>
          </ac:picMkLst>
        </pc:picChg>
      </pc:sldChg>
      <pc:sldChg chg="modSp mod modTransition modAnim modNotesTx">
        <pc:chgData name="WLODOWSKA, Karolina (NHS ENGLAND - T1510)" userId="91bcb57e-bfe9-4b3b-a5d4-21a939faba7e" providerId="ADAL" clId="{37BB638C-C8BB-4701-A6A2-B516C088B3D8}" dt="2024-07-19T13:52:18.629" v="1855"/>
        <pc:sldMkLst>
          <pc:docMk/>
          <pc:sldMk cId="2092459528" sldId="2145707306"/>
        </pc:sldMkLst>
        <pc:picChg chg="mod">
          <ac:chgData name="WLODOWSKA, Karolina (NHS ENGLAND - T1510)" userId="91bcb57e-bfe9-4b3b-a5d4-21a939faba7e" providerId="ADAL" clId="{37BB638C-C8BB-4701-A6A2-B516C088B3D8}" dt="2024-07-19T09:27:55.175" v="1695" actId="1076"/>
          <ac:picMkLst>
            <pc:docMk/>
            <pc:sldMk cId="2092459528" sldId="2145707306"/>
            <ac:picMk id="4" creationId="{326E54F9-BDD5-D521-CE16-4A06C277C0B6}"/>
          </ac:picMkLst>
        </pc:picChg>
      </pc:sldChg>
      <pc:sldChg chg="modSp mod modTransition modAnim modNotesTx">
        <pc:chgData name="WLODOWSKA, Karolina (NHS ENGLAND - T1510)" userId="91bcb57e-bfe9-4b3b-a5d4-21a939faba7e" providerId="ADAL" clId="{37BB638C-C8BB-4701-A6A2-B516C088B3D8}" dt="2024-07-19T13:48:26.552" v="1832"/>
        <pc:sldMkLst>
          <pc:docMk/>
          <pc:sldMk cId="1535473037" sldId="2145707307"/>
        </pc:sldMkLst>
        <pc:picChg chg="mod">
          <ac:chgData name="WLODOWSKA, Karolina (NHS ENGLAND - T1510)" userId="91bcb57e-bfe9-4b3b-a5d4-21a939faba7e" providerId="ADAL" clId="{37BB638C-C8BB-4701-A6A2-B516C088B3D8}" dt="2024-07-19T09:14:45.339" v="1480" actId="1076"/>
          <ac:picMkLst>
            <pc:docMk/>
            <pc:sldMk cId="1535473037" sldId="2145707307"/>
            <ac:picMk id="6" creationId="{D4FABB2B-F4A2-4CD3-97F3-E061BE7234F8}"/>
          </ac:picMkLst>
        </pc:picChg>
      </pc:sldChg>
      <pc:sldChg chg="addSp delSp modSp mod modTransition modNotesTx">
        <pc:chgData name="WLODOWSKA, Karolina (NHS ENGLAND - T1510)" userId="91bcb57e-bfe9-4b3b-a5d4-21a939faba7e" providerId="ADAL" clId="{37BB638C-C8BB-4701-A6A2-B516C088B3D8}" dt="2024-07-19T13:59:17.063" v="1872" actId="14100"/>
        <pc:sldMkLst>
          <pc:docMk/>
          <pc:sldMk cId="3369248234" sldId="2145707308"/>
        </pc:sldMkLst>
        <pc:graphicFrameChg chg="del mod modGraphic">
          <ac:chgData name="WLODOWSKA, Karolina (NHS ENGLAND - T1510)" userId="91bcb57e-bfe9-4b3b-a5d4-21a939faba7e" providerId="ADAL" clId="{37BB638C-C8BB-4701-A6A2-B516C088B3D8}" dt="2024-07-19T13:59:03.763" v="1867" actId="478"/>
          <ac:graphicFrameMkLst>
            <pc:docMk/>
            <pc:sldMk cId="3369248234" sldId="2145707308"/>
            <ac:graphicFrameMk id="5" creationId="{4A07B080-1C4D-2C56-76AA-8032E0F4AA0B}"/>
          </ac:graphicFrameMkLst>
        </pc:graphicFrameChg>
        <pc:picChg chg="mod">
          <ac:chgData name="WLODOWSKA, Karolina (NHS ENGLAND - T1510)" userId="91bcb57e-bfe9-4b3b-a5d4-21a939faba7e" providerId="ADAL" clId="{37BB638C-C8BB-4701-A6A2-B516C088B3D8}" dt="2024-07-19T08:19:14.296" v="1356" actId="1076"/>
          <ac:picMkLst>
            <pc:docMk/>
            <pc:sldMk cId="3369248234" sldId="2145707308"/>
            <ac:picMk id="2" creationId="{B28AF1D9-19F7-E25E-FFB0-B053DC05116D}"/>
          </ac:picMkLst>
        </pc:picChg>
        <pc:picChg chg="add mod">
          <ac:chgData name="WLODOWSKA, Karolina (NHS ENGLAND - T1510)" userId="91bcb57e-bfe9-4b3b-a5d4-21a939faba7e" providerId="ADAL" clId="{37BB638C-C8BB-4701-A6A2-B516C088B3D8}" dt="2024-07-19T13:59:17.063" v="1872" actId="14100"/>
          <ac:picMkLst>
            <pc:docMk/>
            <pc:sldMk cId="3369248234" sldId="2145707308"/>
            <ac:picMk id="3" creationId="{647CEF52-849C-BA34-82F0-6AC6A3BE7132}"/>
          </ac:picMkLst>
        </pc:picChg>
      </pc:sldChg>
      <pc:sldChg chg="modSp mod modTransition modNotesTx">
        <pc:chgData name="WLODOWSKA, Karolina (NHS ENGLAND - T1510)" userId="91bcb57e-bfe9-4b3b-a5d4-21a939faba7e" providerId="ADAL" clId="{37BB638C-C8BB-4701-A6A2-B516C088B3D8}" dt="2024-07-19T13:32:30.296" v="1735"/>
        <pc:sldMkLst>
          <pc:docMk/>
          <pc:sldMk cId="1048117054" sldId="2145707309"/>
        </pc:sldMkLst>
        <pc:picChg chg="mod">
          <ac:chgData name="WLODOWSKA, Karolina (NHS ENGLAND - T1510)" userId="91bcb57e-bfe9-4b3b-a5d4-21a939faba7e" providerId="ADAL" clId="{37BB638C-C8BB-4701-A6A2-B516C088B3D8}" dt="2024-07-19T08:19:33.055" v="1357" actId="1076"/>
          <ac:picMkLst>
            <pc:docMk/>
            <pc:sldMk cId="1048117054" sldId="2145707309"/>
            <ac:picMk id="2" creationId="{423D00BB-DBF6-C15A-6048-C74A19CEA942}"/>
          </ac:picMkLst>
        </pc:picChg>
      </pc:sldChg>
      <pc:sldChg chg="modSp add del mod modTransition modAnim modNotesTx">
        <pc:chgData name="WLODOWSKA, Karolina (NHS ENGLAND - T1510)" userId="91bcb57e-bfe9-4b3b-a5d4-21a939faba7e" providerId="ADAL" clId="{37BB638C-C8BB-4701-A6A2-B516C088B3D8}" dt="2024-07-19T13:39:01.899" v="1761"/>
        <pc:sldMkLst>
          <pc:docMk/>
          <pc:sldMk cId="1786349107" sldId="2145707310"/>
        </pc:sldMkLst>
        <pc:spChg chg="mod">
          <ac:chgData name="WLODOWSKA, Karolina (NHS ENGLAND - T1510)" userId="91bcb57e-bfe9-4b3b-a5d4-21a939faba7e" providerId="ADAL" clId="{37BB638C-C8BB-4701-A6A2-B516C088B3D8}" dt="2024-07-19T07:30:10.255" v="204" actId="313"/>
          <ac:spMkLst>
            <pc:docMk/>
            <pc:sldMk cId="1786349107" sldId="2145707310"/>
            <ac:spMk id="4" creationId="{D1E20FE3-70FB-F1A3-A9EB-EE33A91AECA9}"/>
          </ac:spMkLst>
        </pc:spChg>
        <pc:picChg chg="mod">
          <ac:chgData name="WLODOWSKA, Karolina (NHS ENGLAND - T1510)" userId="91bcb57e-bfe9-4b3b-a5d4-21a939faba7e" providerId="ADAL" clId="{37BB638C-C8BB-4701-A6A2-B516C088B3D8}" dt="2024-07-19T08:18:37.964" v="1355" actId="1076"/>
          <ac:picMkLst>
            <pc:docMk/>
            <pc:sldMk cId="1786349107" sldId="2145707310"/>
            <ac:picMk id="2" creationId="{A8B6577C-554F-67E4-BF61-5FA425ADB711}"/>
          </ac:picMkLst>
        </pc:picChg>
      </pc:sldChg>
      <pc:sldChg chg="modSp mod modTransition modNotesTx">
        <pc:chgData name="WLODOWSKA, Karolina (NHS ENGLAND - T1510)" userId="91bcb57e-bfe9-4b3b-a5d4-21a939faba7e" providerId="ADAL" clId="{37BB638C-C8BB-4701-A6A2-B516C088B3D8}" dt="2024-07-19T13:43:25.667" v="1779"/>
        <pc:sldMkLst>
          <pc:docMk/>
          <pc:sldMk cId="4282425958" sldId="2145707311"/>
        </pc:sldMkLst>
        <pc:picChg chg="mod">
          <ac:chgData name="WLODOWSKA, Karolina (NHS ENGLAND - T1510)" userId="91bcb57e-bfe9-4b3b-a5d4-21a939faba7e" providerId="ADAL" clId="{37BB638C-C8BB-4701-A6A2-B516C088B3D8}" dt="2024-07-19T08:23:11.783" v="1359" actId="1076"/>
          <ac:picMkLst>
            <pc:docMk/>
            <pc:sldMk cId="4282425958" sldId="2145707311"/>
            <ac:picMk id="2" creationId="{929E4808-40C8-B6D5-C4D9-51CCF79A8603}"/>
          </ac:picMkLst>
        </pc:picChg>
      </pc:sldChg>
      <pc:sldChg chg="modSp mod modTransition modAnim modNotesTx">
        <pc:chgData name="WLODOWSKA, Karolina (NHS ENGLAND - T1510)" userId="91bcb57e-bfe9-4b3b-a5d4-21a939faba7e" providerId="ADAL" clId="{37BB638C-C8BB-4701-A6A2-B516C088B3D8}" dt="2024-07-19T13:47:14.115" v="1825"/>
        <pc:sldMkLst>
          <pc:docMk/>
          <pc:sldMk cId="3236559145" sldId="2145707312"/>
        </pc:sldMkLst>
        <pc:picChg chg="mod">
          <ac:chgData name="WLODOWSKA, Karolina (NHS ENGLAND - T1510)" userId="91bcb57e-bfe9-4b3b-a5d4-21a939faba7e" providerId="ADAL" clId="{37BB638C-C8BB-4701-A6A2-B516C088B3D8}" dt="2024-07-19T09:03:05.062" v="1386" actId="1076"/>
          <ac:picMkLst>
            <pc:docMk/>
            <pc:sldMk cId="3236559145" sldId="2145707312"/>
            <ac:picMk id="2" creationId="{FA5DCF39-8E06-8D34-E287-2DC72633B485}"/>
          </ac:picMkLst>
        </pc:picChg>
      </pc:sldChg>
      <pc:sldChg chg="modSp mod modTransition modNotesTx">
        <pc:chgData name="WLODOWSKA, Karolina (NHS ENGLAND - T1510)" userId="91bcb57e-bfe9-4b3b-a5d4-21a939faba7e" providerId="ADAL" clId="{37BB638C-C8BB-4701-A6A2-B516C088B3D8}" dt="2024-07-19T13:49:11.152" v="1835"/>
        <pc:sldMkLst>
          <pc:docMk/>
          <pc:sldMk cId="1831443817" sldId="2145707313"/>
        </pc:sldMkLst>
        <pc:spChg chg="mod">
          <ac:chgData name="WLODOWSKA, Karolina (NHS ENGLAND - T1510)" userId="91bcb57e-bfe9-4b3b-a5d4-21a939faba7e" providerId="ADAL" clId="{37BB638C-C8BB-4701-A6A2-B516C088B3D8}" dt="2024-07-19T07:59:41.758" v="1010" actId="20577"/>
          <ac:spMkLst>
            <pc:docMk/>
            <pc:sldMk cId="1831443817" sldId="2145707313"/>
            <ac:spMk id="4" creationId="{649C7AF8-7765-7818-5921-0BDEB3490B89}"/>
          </ac:spMkLst>
        </pc:spChg>
        <pc:picChg chg="mod">
          <ac:chgData name="WLODOWSKA, Karolina (NHS ENGLAND - T1510)" userId="91bcb57e-bfe9-4b3b-a5d4-21a939faba7e" providerId="ADAL" clId="{37BB638C-C8BB-4701-A6A2-B516C088B3D8}" dt="2024-07-19T09:15:48.373" v="1482" actId="1076"/>
          <ac:picMkLst>
            <pc:docMk/>
            <pc:sldMk cId="1831443817" sldId="2145707313"/>
            <ac:picMk id="2" creationId="{56B635BF-9C0F-07CA-07C1-0D9821068FDC}"/>
          </ac:picMkLst>
        </pc:picChg>
      </pc:sldChg>
      <pc:sldChg chg="modSp mod modTransition modAnim modNotesTx">
        <pc:chgData name="WLODOWSKA, Karolina (NHS ENGLAND - T1510)" userId="91bcb57e-bfe9-4b3b-a5d4-21a939faba7e" providerId="ADAL" clId="{37BB638C-C8BB-4701-A6A2-B516C088B3D8}" dt="2024-07-19T13:51:52.265" v="1851"/>
        <pc:sldMkLst>
          <pc:docMk/>
          <pc:sldMk cId="504465792" sldId="2145707314"/>
        </pc:sldMkLst>
        <pc:picChg chg="mod">
          <ac:chgData name="WLODOWSKA, Karolina (NHS ENGLAND - T1510)" userId="91bcb57e-bfe9-4b3b-a5d4-21a939faba7e" providerId="ADAL" clId="{37BB638C-C8BB-4701-A6A2-B516C088B3D8}" dt="2024-07-19T09:23:23.559" v="1692" actId="1076"/>
          <ac:picMkLst>
            <pc:docMk/>
            <pc:sldMk cId="504465792" sldId="2145707314"/>
            <ac:picMk id="2" creationId="{6C1E764D-00DE-7FC7-7DA7-B7AE8E6DA615}"/>
          </ac:picMkLst>
        </pc:picChg>
      </pc:sldChg>
      <pc:sldChg chg="modSp mod modTransition modAnim modNotesTx">
        <pc:chgData name="WLODOWSKA, Karolina (NHS ENGLAND - T1510)" userId="91bcb57e-bfe9-4b3b-a5d4-21a939faba7e" providerId="ADAL" clId="{37BB638C-C8BB-4701-A6A2-B516C088B3D8}" dt="2024-07-19T13:50:15.473" v="1841"/>
        <pc:sldMkLst>
          <pc:docMk/>
          <pc:sldMk cId="4280703323" sldId="2145707315"/>
        </pc:sldMkLst>
        <pc:picChg chg="mod">
          <ac:chgData name="WLODOWSKA, Karolina (NHS ENGLAND - T1510)" userId="91bcb57e-bfe9-4b3b-a5d4-21a939faba7e" providerId="ADAL" clId="{37BB638C-C8BB-4701-A6A2-B516C088B3D8}" dt="2024-07-19T09:17:20.872" v="1485" actId="1076"/>
          <ac:picMkLst>
            <pc:docMk/>
            <pc:sldMk cId="4280703323" sldId="2145707315"/>
            <ac:picMk id="2" creationId="{B2A19CAF-BB31-E190-310E-84ADEA85C1A1}"/>
          </ac:picMkLst>
        </pc:picChg>
      </pc:sldChg>
      <pc:sldChg chg="modSp mod modTransition modAnim modNotesTx">
        <pc:chgData name="WLODOWSKA, Karolina (NHS ENGLAND - T1510)" userId="91bcb57e-bfe9-4b3b-a5d4-21a939faba7e" providerId="ADAL" clId="{37BB638C-C8BB-4701-A6A2-B516C088B3D8}" dt="2024-07-19T13:50:46.770" v="1845"/>
        <pc:sldMkLst>
          <pc:docMk/>
          <pc:sldMk cId="3860008396" sldId="2145707316"/>
        </pc:sldMkLst>
        <pc:picChg chg="mod">
          <ac:chgData name="WLODOWSKA, Karolina (NHS ENGLAND - T1510)" userId="91bcb57e-bfe9-4b3b-a5d4-21a939faba7e" providerId="ADAL" clId="{37BB638C-C8BB-4701-A6A2-B516C088B3D8}" dt="2024-07-19T09:18:21.706" v="1486" actId="1076"/>
          <ac:picMkLst>
            <pc:docMk/>
            <pc:sldMk cId="3860008396" sldId="2145707316"/>
            <ac:picMk id="2" creationId="{B87CC1B1-8EBC-ABBA-E482-BF15E936D20C}"/>
          </ac:picMkLst>
        </pc:picChg>
      </pc:sldChg>
      <pc:sldChg chg="addSp modSp mod modTransition modNotesTx">
        <pc:chgData name="WLODOWSKA, Karolina (NHS ENGLAND - T1510)" userId="91bcb57e-bfe9-4b3b-a5d4-21a939faba7e" providerId="ADAL" clId="{37BB638C-C8BB-4701-A6A2-B516C088B3D8}" dt="2024-07-19T13:46:14.023" v="1817"/>
        <pc:sldMkLst>
          <pc:docMk/>
          <pc:sldMk cId="620330237" sldId="2145707318"/>
        </pc:sldMkLst>
        <pc:spChg chg="add mod">
          <ac:chgData name="WLODOWSKA, Karolina (NHS ENGLAND - T1510)" userId="91bcb57e-bfe9-4b3b-a5d4-21a939faba7e" providerId="ADAL" clId="{37BB638C-C8BB-4701-A6A2-B516C088B3D8}" dt="2024-07-19T07:49:12.558" v="924" actId="20577"/>
          <ac:spMkLst>
            <pc:docMk/>
            <pc:sldMk cId="620330237" sldId="2145707318"/>
            <ac:spMk id="2" creationId="{5F3CB339-F79A-4D9C-0AB8-8291E4FF1170}"/>
          </ac:spMkLst>
        </pc:spChg>
        <pc:picChg chg="mod">
          <ac:chgData name="WLODOWSKA, Karolina (NHS ENGLAND - T1510)" userId="91bcb57e-bfe9-4b3b-a5d4-21a939faba7e" providerId="ADAL" clId="{37BB638C-C8BB-4701-A6A2-B516C088B3D8}" dt="2024-07-19T09:01:13.872" v="1384" actId="1076"/>
          <ac:picMkLst>
            <pc:docMk/>
            <pc:sldMk cId="620330237" sldId="2145707318"/>
            <ac:picMk id="9" creationId="{E8231CED-526B-A70D-7876-214FE84CCD44}"/>
          </ac:picMkLst>
        </pc:picChg>
      </pc:sldChg>
      <pc:sldChg chg="modSp mod modTransition modAnim">
        <pc:chgData name="WLODOWSKA, Karolina (NHS ENGLAND - T1510)" userId="91bcb57e-bfe9-4b3b-a5d4-21a939faba7e" providerId="ADAL" clId="{37BB638C-C8BB-4701-A6A2-B516C088B3D8}" dt="2024-07-19T14:18:04.052" v="1875"/>
        <pc:sldMkLst>
          <pc:docMk/>
          <pc:sldMk cId="2185340929" sldId="2145707319"/>
        </pc:sldMkLst>
        <pc:picChg chg="mod">
          <ac:chgData name="WLODOWSKA, Karolina (NHS ENGLAND - T1510)" userId="91bcb57e-bfe9-4b3b-a5d4-21a939faba7e" providerId="ADAL" clId="{37BB638C-C8BB-4701-A6A2-B516C088B3D8}" dt="2024-07-19T09:28:16.400" v="1696" actId="1076"/>
          <ac:picMkLst>
            <pc:docMk/>
            <pc:sldMk cId="2185340929" sldId="2145707319"/>
            <ac:picMk id="2" creationId="{23CC166B-54FD-F9CA-5C62-85F7E0457B1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19/07/2024</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and welcome to the study leave section of your induction. My name is Karolina Wlodowska and I’m the Study Leave Support Officer for East Midlands.</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summary of the approval chains you can expect to see on Leave Manager, depending on the application you submit. </a:t>
            </a:r>
          </a:p>
          <a:p>
            <a:r>
              <a:rPr lang="en-GB" dirty="0"/>
              <a:t>Apart from the ones we have already discussed, for applications with expenses above £1000 the Head of School will be added to the approval chain for their budgetary review. For international leave, you will see that approval from the Associate Postgraduate Dean is required. </a:t>
            </a:r>
          </a:p>
          <a:p>
            <a:endParaRPr lang="en-GB" dirty="0"/>
          </a:p>
          <a:p>
            <a:r>
              <a:rPr lang="en-GB" dirty="0"/>
              <a:t>Please note that some programmes may request a change to the order of these approval chains, for example in Psychiatry you may see that the TPD approval comes before the rota approver. </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403788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four different types of leave that you can apply for on Accent:</a:t>
            </a:r>
          </a:p>
          <a:p>
            <a:r>
              <a:rPr lang="en-GB" b="1" dirty="0">
                <a:effectLst/>
              </a:rPr>
              <a:t>“International”</a:t>
            </a:r>
            <a:r>
              <a:rPr lang="en-GB" dirty="0">
                <a:effectLst/>
              </a:rPr>
              <a:t> is for all international study leave requests.</a:t>
            </a:r>
          </a:p>
          <a:p>
            <a:r>
              <a:rPr lang="en-GB" b="1" dirty="0">
                <a:effectLst/>
              </a:rPr>
              <a:t>“Private” </a:t>
            </a:r>
            <a:r>
              <a:rPr lang="en-GB" dirty="0">
                <a:effectLst/>
              </a:rPr>
              <a:t>leave is for private exam revision, in the run-up to an exam. You can apply for a maximum of 5 Private leave days a year, and this comes out of your Discretionary entitlement. You cannot apply for expenses during Private leave, as this is for revision time only. If you are applying for an exam revision course for which you want to claim expenses, you need to use the leave type ‘Study’. </a:t>
            </a:r>
          </a:p>
          <a:p>
            <a:r>
              <a:rPr lang="en-GB" b="1" dirty="0">
                <a:effectLst/>
              </a:rPr>
              <a:t>“Exam” </a:t>
            </a:r>
            <a:r>
              <a:rPr lang="en-GB" dirty="0">
                <a:effectLst/>
              </a:rPr>
              <a:t>leave is for attending exams, and always comes out of your Curriculum requirement entitlement for exams which are required for your curriculum. For exams not required for the curriculum,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304933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for reimbursement</a:t>
            </a:r>
          </a:p>
        </p:txBody>
      </p:sp>
      <p:sp>
        <p:nvSpPr>
          <p:cNvPr id="4" name="Slide Number Placeholder 3"/>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217383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NHS England will support the appropriate costs for your curriculum-required activities, including the course fees and any applicable travel, accommodation or food in line with NHS Terms &amp; Conditions of Service rates. But there is also funding available for Curricular support activities, which are activities that may support your curriculum but aren’t required courses themselves, and [CLICK] Discretionary activities, which are activities that don’t directly relate to your curriculum, but support your overall development as a doctor,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no set individual budget for learners on secondary care placements; however, the Head of School is included if an application includes expenses that total above £1000.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threshold approver has a responsibility to monitor spend within the School to review the educational benefit and value for money as well as ensuring that everyone has equitable and proportionate access – it also helps your TPDs and Head of School better understand your training needs. </a:t>
            </a:r>
            <a:r>
              <a:rPr lang="en-GB" i="0" dirty="0"/>
              <a:t>[CLICK]</a:t>
            </a:r>
            <a:endParaRPr lang="en-GB" dirty="0"/>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You continue to apply for reimbursement through your employing Trust or training Trust if you are in a Lead Employer arrangement, who will reimburse you through your paycheck. Please remember that claims on Leave Manager are not paid automatically. Separate arrangements to reimbursements are listed on our website.</a:t>
            </a:r>
            <a:r>
              <a:rPr lang="en-GB" dirty="0"/>
              <a:t> </a:t>
            </a:r>
            <a:r>
              <a:rPr lang="en-GB"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 claims must match with an approved leave request on Accent.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your local claims process: the local study leave coordinator for your Trust can help you with this.</a:t>
            </a:r>
          </a:p>
          <a:p>
            <a:pPr marL="228600" indent="-228600">
              <a:buFont typeface="+mj-lt"/>
              <a:buAutoNum type="arabicPeriod"/>
            </a:pPr>
            <a:r>
              <a:rPr lang="en-GB" dirty="0"/>
              <a:t>The local study leave coordinator for your Trust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Then the Coordinator will record the expenses as paid on Accent, and the claim is processed through your employer’s payroll.</a:t>
            </a:r>
          </a:p>
          <a:p>
            <a:pPr marL="228600" indent="-228600">
              <a:buFont typeface="+mj-lt"/>
              <a:buAutoNum type="arabicPeriod"/>
            </a:pPr>
            <a:r>
              <a:rPr lang="en-GB" dirty="0"/>
              <a:t>NHS England reimburses Trusts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the Study Leave Coordinator at the Trust. </a:t>
            </a:r>
          </a:p>
          <a:p>
            <a:pPr marL="228600" indent="-228600">
              <a:buFont typeface="+mj-lt"/>
              <a:buAutoNum type="arabicPeriod"/>
            </a:pPr>
            <a:r>
              <a:rPr lang="en-GB" dirty="0"/>
              <a:t>They will review the discrepancy and, depending on the situation or the discrepancy, they may seek further advice from our team.</a:t>
            </a:r>
          </a:p>
          <a:p>
            <a:pPr marL="228600" indent="-228600">
              <a:buFont typeface="+mj-lt"/>
              <a:buAutoNum type="arabicPeriod"/>
            </a:pPr>
            <a:r>
              <a:rPr lang="en-GB" dirty="0"/>
              <a:t>Your Trust can then proceed with processing your claim</a:t>
            </a:r>
          </a:p>
          <a:p>
            <a:r>
              <a:rPr lang="en-GB" dirty="0"/>
              <a:t>If you have any queries relating to the reimbursement process or progress of a submitted claim or payment, please contact your local Study Leave Coordinator at the Trust. Not submitting your expenses on Accent early can cause a significant delay: if you are having any issues requesting your leave on Accent, or you realise that you need to add or update expenses on an existing application, please contact the Trust coordinator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get support</a:t>
            </a:r>
          </a:p>
        </p:txBody>
      </p:sp>
      <p:sp>
        <p:nvSpPr>
          <p:cNvPr id="4" name="Slide Number Placeholder 3"/>
          <p:cNvSpPr>
            <a:spLocks noGrp="1"/>
          </p:cNvSpPr>
          <p:nvPr>
            <p:ph type="sldNum" sz="quarter" idx="5"/>
          </p:nvPr>
        </p:nvSpPr>
        <p:spPr/>
        <p:txBody>
          <a:bodyPr/>
          <a:lstStyle/>
          <a:p>
            <a:fld id="{9A4EC7EF-95E1-3D44-A982-BC7A3E9C617E}" type="slidenum">
              <a:rPr lang="en-GB" smtClean="0"/>
              <a:t>16</a:t>
            </a:fld>
            <a:endParaRPr lang="en-GB"/>
          </a:p>
        </p:txBody>
      </p:sp>
    </p:spTree>
    <p:extLst>
      <p:ext uri="{BB962C8B-B14F-4D97-AF65-F5344CB8AC3E}">
        <p14:creationId xmlns:p14="http://schemas.microsoft.com/office/powerpoint/2010/main" val="4140226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earlier Study Leave Coordinators at the Trust are your key local contacts, especially for queries specific to your Trust. Contact details for all Study Leave Coordinators can be found on our website. </a:t>
            </a:r>
          </a:p>
          <a:p>
            <a:r>
              <a:rPr lang="en-GB" dirty="0"/>
              <a:t>We also have a wide range of resources on our website, but we’re here to support you, so please do get in touch if needed. As mentioned previously, the earlier you let us know you’re having an issue, the easier it is for us to fix it.</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19</a:t>
            </a:fld>
            <a:endParaRPr lang="en-GB"/>
          </a:p>
        </p:txBody>
      </p:sp>
    </p:spTree>
    <p:extLst>
      <p:ext uri="{BB962C8B-B14F-4D97-AF65-F5344CB8AC3E}">
        <p14:creationId xmlns:p14="http://schemas.microsoft.com/office/powerpoint/2010/main" val="3100898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that refer to our organisation, so I’m going to quickly cover them. Over 2022-23, NHS England merged with other NHS organisations, with Health Education England, or HEE, joining on 1 April 2023. </a:t>
            </a:r>
          </a:p>
          <a:p>
            <a:endParaRPr lang="en-GB" dirty="0"/>
          </a:p>
          <a:p>
            <a:r>
              <a:rPr lang="en-GB" dirty="0"/>
              <a:t>You may also notice our website still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if you require study leave.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Similar to a Leave Manager account, once you register the account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You can find it under the My Certificates section of your account, where all of your certificates are available to you at any time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a:t>
            </a:r>
          </a:p>
        </p:txBody>
      </p:sp>
    </p:spTree>
    <p:extLst>
      <p:ext uri="{BB962C8B-B14F-4D97-AF65-F5344CB8AC3E}">
        <p14:creationId xmlns:p14="http://schemas.microsoft.com/office/powerpoint/2010/main" val="352103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takeaways</a:t>
            </a:r>
          </a:p>
        </p:txBody>
      </p:sp>
      <p:sp>
        <p:nvSpPr>
          <p:cNvPr id="4" name="Slide Number Placeholder 3"/>
          <p:cNvSpPr>
            <a:spLocks noGrp="1"/>
          </p:cNvSpPr>
          <p:nvPr>
            <p:ph type="sldNum" sz="quarter" idx="5"/>
          </p:nvPr>
        </p:nvSpPr>
        <p:spPr/>
        <p:txBody>
          <a:bodyPr/>
          <a:lstStyle/>
          <a:p>
            <a:fld id="{9A4EC7EF-95E1-3D44-A982-BC7A3E9C617E}" type="slidenum">
              <a:rPr lang="en-GB" smtClean="0"/>
              <a:t>23</a:t>
            </a:fld>
            <a:endParaRPr lang="en-GB"/>
          </a:p>
        </p:txBody>
      </p:sp>
    </p:spTree>
    <p:extLst>
      <p:ext uri="{BB962C8B-B14F-4D97-AF65-F5344CB8AC3E}">
        <p14:creationId xmlns:p14="http://schemas.microsoft.com/office/powerpoint/2010/main" val="3373762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[Click]</a:t>
            </a:r>
          </a:p>
          <a:p>
            <a:r>
              <a:rPr lang="en-GB" dirty="0"/>
              <a:t>NHS England will support funding for activities that are required parts of your curriculum, as well as for appropriate discretionary requests. [CLICK]</a:t>
            </a:r>
          </a:p>
          <a:p>
            <a:r>
              <a:rPr lang="en-GB" dirty="0"/>
              <a:t>There is no individual limit on expenses for doctors on substantive training programmes in Core or Higher clinical training posts. Although your TPD and Head of School will review requests to ensure that they are educationally appropriate and cost-effective.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You get your issues resolved earlier, and it’s easier for you and everyone involved than trying to address things retrospectively, so please contact us if you’re having any issues.</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I’ll cover an overview of Accent Leave Manager, how to request study leave, how to get your expenses reimbursed, how to get support,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Accent Leave Manager, the online study leave application system</a:t>
            </a:r>
          </a:p>
        </p:txBody>
      </p:sp>
      <p:sp>
        <p:nvSpPr>
          <p:cNvPr id="4" name="Slide Number Placeholder 3"/>
          <p:cNvSpPr>
            <a:spLocks noGrp="1"/>
          </p:cNvSpPr>
          <p:nvPr>
            <p:ph type="sldNum" sz="quarter" idx="5"/>
          </p:nvPr>
        </p:nvSpPr>
        <p:spPr/>
        <p:txBody>
          <a:bodyPr/>
          <a:lstStyle/>
          <a:p>
            <a:fld id="{9A4EC7EF-95E1-3D44-A982-BC7A3E9C617E}" type="slidenum">
              <a:rPr lang="en-GB" smtClean="0"/>
              <a:t>4</a:t>
            </a:fld>
            <a:endParaRPr lang="en-GB"/>
          </a:p>
        </p:txBody>
      </p:sp>
    </p:spTree>
    <p:extLst>
      <p:ext uri="{BB962C8B-B14F-4D97-AF65-F5344CB8AC3E}">
        <p14:creationId xmlns:p14="http://schemas.microsoft.com/office/powerpoint/2010/main" val="380490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an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system is used by all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a:t>
            </a:r>
          </a:p>
          <a:p>
            <a:r>
              <a:rPr lang="en-GB" dirty="0"/>
              <a:t>There’s also a list of activities built into the system that have been agreed by your TPDs; I’ll cover this in more detail later. </a:t>
            </a:r>
          </a:p>
        </p:txBody>
      </p:sp>
    </p:spTree>
    <p:extLst>
      <p:ext uri="{BB962C8B-B14F-4D97-AF65-F5344CB8AC3E}">
        <p14:creationId xmlns:p14="http://schemas.microsoft.com/office/powerpoint/2010/main" val="77789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Requesting your leave</a:t>
            </a:r>
          </a:p>
        </p:txBody>
      </p:sp>
      <p:sp>
        <p:nvSpPr>
          <p:cNvPr id="4" name="Slide Number Placeholder 3"/>
          <p:cNvSpPr>
            <a:spLocks noGrp="1"/>
          </p:cNvSpPr>
          <p:nvPr>
            <p:ph type="sldNum" sz="quarter" idx="5"/>
          </p:nvPr>
        </p:nvSpPr>
        <p:spPr/>
        <p:txBody>
          <a:bodyPr/>
          <a:lstStyle/>
          <a:p>
            <a:fld id="{9A4EC7EF-95E1-3D44-A982-BC7A3E9C617E}" type="slidenum">
              <a:rPr lang="en-GB" smtClean="0"/>
              <a:t>6</a:t>
            </a:fld>
            <a:endParaRPr lang="en-GB"/>
          </a:p>
        </p:txBody>
      </p:sp>
    </p:spTree>
    <p:extLst>
      <p:ext uri="{BB962C8B-B14F-4D97-AF65-F5344CB8AC3E}">
        <p14:creationId xmlns:p14="http://schemas.microsoft.com/office/powerpoint/2010/main" val="4045208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Within the system, you will have study leave days entitlements.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which this will include locally delivered teaching such as weekly afternoon teaching, monthly regional teaching, and any protected teaching time within job plans. The entitlement also includes exams which are required for the curriculum[CLICK]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any activities not on the list or private leave for exam revision. [CLICK] It also includes what we call Curricular Support activities which support your curriculum but are not themselves required – such as certain exam revision courses, or courses that develop skills required for your curriculum but which you could also achieve in normal training.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Unlike budgets, study leave days are pro-rata; if you train less than full time, start or finish training part-way through the year, or go out of programme for any reason, this will affect your entitlement for that year. Your entitlements are set by your TPDs annually, but there is flexibility, with the approval of your TPD, to amend your split of curriculum required vs discretionary days – if you feel that your split doesn’t reflect your needs for the year, please discuss this with your TPD.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your TPDs have provided a list of activities which are requirements for your curriculum, which can include courses, and exams. </a:t>
            </a:r>
            <a:r>
              <a:rPr lang="en-GB" i="0" dirty="0"/>
              <a:t>[CLICK] </a:t>
            </a:r>
            <a:r>
              <a:rPr lang="en-GB" dirty="0"/>
              <a:t>These can be applied for with only approval from your rota coordinator, JDA, or local equivalent.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TPDs have also included some suggested activities that support you demonstrating curriculum-required competences, but which could be achieved in other ways (known as curricular support activities). Both curriculum activities and curricular support activities can be seen in the drop-down list on Leave Manager when you apply.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rota approver is required. For discretionary activities, your TPD will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need to be precise but should cover what you expect to spend.</a:t>
            </a:r>
          </a:p>
          <a:p>
            <a:pPr marL="0" indent="0">
              <a:buFont typeface="+mj-lt"/>
              <a:buNone/>
            </a:pPr>
            <a:r>
              <a:rPr lang="en-GB" b="0" dirty="0"/>
              <a:t>2. This request is automatically directed to the appropriate rota coordinator based on your post number – if you’re in Paediatrics at QMC, it’ll get directed to the QMC Paediatrics approver; if you’re in Gastroenterology at Leicester Royal, it’ll get directed to the Leicester Royal Gastro approvers – it’s that simple. You can also see who has approved your request, and whose approval is still pending, on your leave request at any time by opening the request in the My Applications section of your account and scrolling down to the Approval Chain section.</a:t>
            </a:r>
          </a:p>
          <a:p>
            <a:pPr marL="0" indent="0">
              <a:buFont typeface="+mj-lt"/>
              <a:buNone/>
            </a:pPr>
            <a:r>
              <a:rPr lang="en-GB" b="0" dirty="0"/>
              <a:t>3. The rota approver will receive an email notification of your request.</a:t>
            </a:r>
          </a:p>
          <a:p>
            <a:pPr marL="0" indent="0">
              <a:buFont typeface="+mj-lt"/>
              <a:buNone/>
            </a:pPr>
            <a:r>
              <a:rPr lang="en-GB" b="0" dirty="0"/>
              <a:t>4. If the rota approver rejects the request for any reason, then Leave Manager will email you to confirm this, along with the reason given by the approver. </a:t>
            </a:r>
          </a:p>
          <a:p>
            <a:pPr marL="0" indent="0">
              <a:buFont typeface="+mj-lt"/>
              <a:buNone/>
            </a:pPr>
            <a:r>
              <a:rPr lang="en-GB" b="0" dirty="0"/>
              <a:t>5. Assuming that everything is fine with the leave request and the rota approver authorises the request, then it progresses to the next stage. </a:t>
            </a:r>
          </a:p>
          <a:p>
            <a:pPr marL="0" indent="0">
              <a:buFont typeface="+mj-lt"/>
              <a:buNone/>
            </a:pPr>
            <a:r>
              <a:rPr lang="en-GB" b="0" dirty="0"/>
              <a:t>6. If you have applied for a Curriculum Required or Curricular Support activity, then that’s it – Leave Manager will email you, and the approvers for reference, to confirm that the request has been approved. If you have applied for a Discretionary activity or an International activity, then the application will progress to the TPD.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Again, if the application is approved or rejected, you will receive an email notification from the system.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your local Study Leave coordinator at the Trust and they can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19/07/2024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1.m4a"/><Relationship Id="rId7" Type="http://schemas.openxmlformats.org/officeDocument/2006/relationships/image" Target="../media/image25.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11.xml"/><Relationship Id="rId10" Type="http://schemas.openxmlformats.org/officeDocument/2006/relationships/image" Target="../media/image19.png"/><Relationship Id="rId4" Type="http://schemas.openxmlformats.org/officeDocument/2006/relationships/slideLayout" Target="../slideLayouts/slideLayout10.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audio" Target="../media/media13.m4a"/><Relationship Id="rId7" Type="http://schemas.openxmlformats.org/officeDocument/2006/relationships/hyperlink" Target="https://accent.hicom.co.uk/Portal/Live/Web/" TargetMode="External"/><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hyperlink" Target="http://www.eastmidlandsdeanery.nhs.uk/policies/Study_Leave/Mainpage" TargetMode="External"/><Relationship Id="rId5" Type="http://schemas.openxmlformats.org/officeDocument/2006/relationships/notesSlide" Target="../notesSlides/notesSlide13.xml"/><Relationship Id="rId4" Type="http://schemas.openxmlformats.org/officeDocument/2006/relationships/slideLayout" Target="../slideLayouts/slideLayout5.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2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mailto:England.StudyLeave.EM@nhs.net" TargetMode="External"/><Relationship Id="rId3" Type="http://schemas.openxmlformats.org/officeDocument/2006/relationships/slideLayout" Target="../slideLayouts/slideLayout15.xml"/><Relationship Id="rId7" Type="http://schemas.openxmlformats.org/officeDocument/2006/relationships/hyperlink" Target="http://www.eastmidlandsdeanery.nhs.uk/policies/Study_Leave/Mainpag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eastmidlandsdeanery.nhs.uk/policies/Study_Leave/FAQs" TargetMode="External"/><Relationship Id="rId5" Type="http://schemas.openxmlformats.org/officeDocument/2006/relationships/hyperlink" Target="eastmidlandsdeanery.nhs.uk/policies/Study_Leave/GettingSupport" TargetMode="External"/><Relationship Id="rId4" Type="http://schemas.openxmlformats.org/officeDocument/2006/relationships/notesSlide" Target="../notesSlides/notesSlide17.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slideLayout" Target="../slideLayouts/slideLayout15.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19.png"/><Relationship Id="rId10" Type="http://schemas.openxmlformats.org/officeDocument/2006/relationships/image" Target="../media/image36.svg"/><Relationship Id="rId4" Type="http://schemas.openxmlformats.org/officeDocument/2006/relationships/notesSlide" Target="../notesSlides/notesSlide21.xml"/><Relationship Id="rId9" Type="http://schemas.openxmlformats.org/officeDocument/2006/relationships/image" Target="../media/image35.png"/><Relationship Id="rId1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1.jpg"/><Relationship Id="rId5" Type="http://schemas.openxmlformats.org/officeDocument/2006/relationships/hyperlink" Target="mailto:england.futureworkforce@nhs.net"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4.m4a"/><Relationship Id="rId7" Type="http://schemas.openxmlformats.org/officeDocument/2006/relationships/hyperlink" Target="mailto:england.studyleave.em@nhs.net" TargetMode="External"/><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24.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futureworkforce@nhs.net"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8.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9.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Secondary Care</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5" name="Recorded Sound">
            <a:hlinkClick r:id="" action="ppaction://media"/>
            <a:extLst>
              <a:ext uri="{FF2B5EF4-FFF2-40B4-BE49-F238E27FC236}">
                <a16:creationId xmlns:a16="http://schemas.microsoft.com/office/drawing/2014/main" id="{D76DD023-0ADF-7747-2A09-866A3A1042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advClick="0" advTm="9000">
        <p159:morph option="byChar"/>
      </p:transition>
    </mc:Choice>
    <mc:Fallback>
      <p:transition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F3E11-31FA-32C4-DC4D-FE447E221EA1}"/>
              </a:ext>
            </a:extLst>
          </p:cNvPr>
          <p:cNvSpPr>
            <a:spLocks noGrp="1"/>
          </p:cNvSpPr>
          <p:nvPr>
            <p:ph type="body" sz="quarter" idx="13"/>
          </p:nvPr>
        </p:nvSpPr>
        <p:spPr>
          <a:xfrm>
            <a:off x="432000" y="1291708"/>
            <a:ext cx="11012644" cy="577927"/>
          </a:xfrm>
        </p:spPr>
        <p:txBody>
          <a:bodyPr/>
          <a:lstStyle/>
          <a:p>
            <a:r>
              <a:rPr lang="en-GB" dirty="0"/>
              <a:t>Curricular or Curricular support activities</a:t>
            </a:r>
          </a:p>
        </p:txBody>
      </p:sp>
      <p:sp>
        <p:nvSpPr>
          <p:cNvPr id="4" name="Title 3">
            <a:extLst>
              <a:ext uri="{FF2B5EF4-FFF2-40B4-BE49-F238E27FC236}">
                <a16:creationId xmlns:a16="http://schemas.microsoft.com/office/drawing/2014/main" id="{4B5593CF-EDAF-1F19-2E00-07C2FE0E3C17}"/>
              </a:ext>
            </a:extLst>
          </p:cNvPr>
          <p:cNvSpPr>
            <a:spLocks noGrp="1"/>
          </p:cNvSpPr>
          <p:nvPr>
            <p:ph type="title"/>
          </p:nvPr>
        </p:nvSpPr>
        <p:spPr/>
        <p:txBody>
          <a:bodyPr/>
          <a:lstStyle/>
          <a:p>
            <a:r>
              <a:rPr lang="en-GB" dirty="0"/>
              <a:t>Approval sequences</a:t>
            </a:r>
          </a:p>
        </p:txBody>
      </p:sp>
      <p:sp>
        <p:nvSpPr>
          <p:cNvPr id="5" name="Text Placeholder 2">
            <a:extLst>
              <a:ext uri="{FF2B5EF4-FFF2-40B4-BE49-F238E27FC236}">
                <a16:creationId xmlns:a16="http://schemas.microsoft.com/office/drawing/2014/main" id="{864E025D-9695-F726-355C-98E5E342F6B2}"/>
              </a:ext>
            </a:extLst>
          </p:cNvPr>
          <p:cNvSpPr txBox="1">
            <a:spLocks/>
          </p:cNvSpPr>
          <p:nvPr/>
        </p:nvSpPr>
        <p:spPr>
          <a:xfrm>
            <a:off x="432000" y="2451090"/>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Discretionary activities</a:t>
            </a:r>
          </a:p>
        </p:txBody>
      </p:sp>
      <p:sp>
        <p:nvSpPr>
          <p:cNvPr id="6" name="Text Placeholder 2">
            <a:extLst>
              <a:ext uri="{FF2B5EF4-FFF2-40B4-BE49-F238E27FC236}">
                <a16:creationId xmlns:a16="http://schemas.microsoft.com/office/drawing/2014/main" id="{6DF79690-40C0-C04C-63CF-A466E1759694}"/>
              </a:ext>
            </a:extLst>
          </p:cNvPr>
          <p:cNvSpPr txBox="1">
            <a:spLocks/>
          </p:cNvSpPr>
          <p:nvPr/>
        </p:nvSpPr>
        <p:spPr>
          <a:xfrm>
            <a:off x="432000" y="3617983"/>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Any application with expenses above £1000</a:t>
            </a:r>
          </a:p>
        </p:txBody>
      </p:sp>
      <p:sp>
        <p:nvSpPr>
          <p:cNvPr id="7" name="Text Placeholder 2">
            <a:extLst>
              <a:ext uri="{FF2B5EF4-FFF2-40B4-BE49-F238E27FC236}">
                <a16:creationId xmlns:a16="http://schemas.microsoft.com/office/drawing/2014/main" id="{D8528ED8-5121-EB8F-C41E-65E875E74DD1}"/>
              </a:ext>
            </a:extLst>
          </p:cNvPr>
          <p:cNvSpPr txBox="1">
            <a:spLocks/>
          </p:cNvSpPr>
          <p:nvPr/>
        </p:nvSpPr>
        <p:spPr>
          <a:xfrm>
            <a:off x="432000" y="4802475"/>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activity</a:t>
            </a:r>
          </a:p>
        </p:txBody>
      </p:sp>
      <p:sp>
        <p:nvSpPr>
          <p:cNvPr id="8" name="!!Action3">
            <a:extLst>
              <a:ext uri="{FF2B5EF4-FFF2-40B4-BE49-F238E27FC236}">
                <a16:creationId xmlns:a16="http://schemas.microsoft.com/office/drawing/2014/main" id="{4C4AEF6C-AA1A-167C-8B12-BB22B029ACC6}"/>
              </a:ext>
            </a:extLst>
          </p:cNvPr>
          <p:cNvSpPr>
            <a:spLocks noChangeArrowheads="1"/>
          </p:cNvSpPr>
          <p:nvPr/>
        </p:nvSpPr>
        <p:spPr bwMode="auto">
          <a:xfrm>
            <a:off x="614183" y="1563463"/>
            <a:ext cx="1405685" cy="680531"/>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 name="!!Action5">
            <a:extLst>
              <a:ext uri="{FF2B5EF4-FFF2-40B4-BE49-F238E27FC236}">
                <a16:creationId xmlns:a16="http://schemas.microsoft.com/office/drawing/2014/main" id="{FC1C3FB3-F6C8-367B-1D43-54CB96E29808}"/>
              </a:ext>
            </a:extLst>
          </p:cNvPr>
          <p:cNvSpPr>
            <a:spLocks noChangeArrowheads="1"/>
          </p:cNvSpPr>
          <p:nvPr/>
        </p:nvSpPr>
        <p:spPr bwMode="auto">
          <a:xfrm>
            <a:off x="2538521" y="2780106"/>
            <a:ext cx="1405686" cy="664519"/>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TPD</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1" name="!!Action3">
            <a:extLst>
              <a:ext uri="{FF2B5EF4-FFF2-40B4-BE49-F238E27FC236}">
                <a16:creationId xmlns:a16="http://schemas.microsoft.com/office/drawing/2014/main" id="{B16A597D-C052-9702-0D25-68569C363BF5}"/>
              </a:ext>
            </a:extLst>
          </p:cNvPr>
          <p:cNvSpPr>
            <a:spLocks noChangeArrowheads="1"/>
          </p:cNvSpPr>
          <p:nvPr/>
        </p:nvSpPr>
        <p:spPr bwMode="auto">
          <a:xfrm>
            <a:off x="614183" y="2764481"/>
            <a:ext cx="1405685" cy="664519"/>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2" name="!!Action3">
            <a:extLst>
              <a:ext uri="{FF2B5EF4-FFF2-40B4-BE49-F238E27FC236}">
                <a16:creationId xmlns:a16="http://schemas.microsoft.com/office/drawing/2014/main" id="{8399CA1B-9965-169A-8D8B-FC67C6779F93}"/>
              </a:ext>
            </a:extLst>
          </p:cNvPr>
          <p:cNvSpPr>
            <a:spLocks noChangeArrowheads="1"/>
          </p:cNvSpPr>
          <p:nvPr/>
        </p:nvSpPr>
        <p:spPr bwMode="auto">
          <a:xfrm>
            <a:off x="2538521" y="3935710"/>
            <a:ext cx="1405685" cy="653231"/>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3" name="!!Action5">
            <a:extLst>
              <a:ext uri="{FF2B5EF4-FFF2-40B4-BE49-F238E27FC236}">
                <a16:creationId xmlns:a16="http://schemas.microsoft.com/office/drawing/2014/main" id="{25C3EA75-F00E-5F55-E9F3-36C36A117B23}"/>
              </a:ext>
            </a:extLst>
          </p:cNvPr>
          <p:cNvSpPr>
            <a:spLocks noChangeArrowheads="1"/>
          </p:cNvSpPr>
          <p:nvPr/>
        </p:nvSpPr>
        <p:spPr bwMode="auto">
          <a:xfrm>
            <a:off x="4462859" y="3906946"/>
            <a:ext cx="1405686" cy="681995"/>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TPD</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4" name="!!Action5">
            <a:extLst>
              <a:ext uri="{FF2B5EF4-FFF2-40B4-BE49-F238E27FC236}">
                <a16:creationId xmlns:a16="http://schemas.microsoft.com/office/drawing/2014/main" id="{F10C8440-9B14-319F-73B7-DFB16513A1E2}"/>
              </a:ext>
            </a:extLst>
          </p:cNvPr>
          <p:cNvSpPr>
            <a:spLocks noChangeArrowheads="1"/>
          </p:cNvSpPr>
          <p:nvPr/>
        </p:nvSpPr>
        <p:spPr bwMode="auto">
          <a:xfrm>
            <a:off x="614182" y="3936226"/>
            <a:ext cx="1405686" cy="637090"/>
          </a:xfrm>
          <a:prstGeom prst="ellipse">
            <a:avLst/>
          </a:prstGeom>
          <a:solidFill>
            <a:schemeClr val="accent1">
              <a:lumMod val="40000"/>
              <a:lumOff val="60000"/>
            </a:schemeClr>
          </a:solidFill>
          <a:ln w="9525" algn="ctr">
            <a:solidFill>
              <a:schemeClr val="accent1">
                <a:lumMod val="40000"/>
                <a:lumOff val="60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Head of School</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5" name="!!Action5">
            <a:extLst>
              <a:ext uri="{FF2B5EF4-FFF2-40B4-BE49-F238E27FC236}">
                <a16:creationId xmlns:a16="http://schemas.microsoft.com/office/drawing/2014/main" id="{B6F4CDE5-1DC5-4977-6DE6-FE27AA7FDF83}"/>
              </a:ext>
            </a:extLst>
          </p:cNvPr>
          <p:cNvSpPr>
            <a:spLocks noChangeArrowheads="1"/>
          </p:cNvSpPr>
          <p:nvPr/>
        </p:nvSpPr>
        <p:spPr bwMode="auto">
          <a:xfrm>
            <a:off x="614182" y="5094660"/>
            <a:ext cx="1405686" cy="577927"/>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TPD</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6" name="!!Action5">
            <a:extLst>
              <a:ext uri="{FF2B5EF4-FFF2-40B4-BE49-F238E27FC236}">
                <a16:creationId xmlns:a16="http://schemas.microsoft.com/office/drawing/2014/main" id="{E61707EA-E746-5DD6-28CC-17560324FDD9}"/>
              </a:ext>
            </a:extLst>
          </p:cNvPr>
          <p:cNvSpPr>
            <a:spLocks noChangeArrowheads="1"/>
          </p:cNvSpPr>
          <p:nvPr/>
        </p:nvSpPr>
        <p:spPr bwMode="auto">
          <a:xfrm>
            <a:off x="2573409" y="5091438"/>
            <a:ext cx="1405686" cy="577927"/>
          </a:xfrm>
          <a:prstGeom prst="ellipse">
            <a:avLst/>
          </a:prstGeom>
          <a:solidFill>
            <a:schemeClr val="accent5">
              <a:lumMod val="75000"/>
            </a:schemeClr>
          </a:solidFill>
          <a:ln w="9525" algn="ctr">
            <a:solidFill>
              <a:schemeClr val="accent5">
                <a:lumMod val="75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APD</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7" name="!!Action3">
            <a:extLst>
              <a:ext uri="{FF2B5EF4-FFF2-40B4-BE49-F238E27FC236}">
                <a16:creationId xmlns:a16="http://schemas.microsoft.com/office/drawing/2014/main" id="{FEF94822-D6B8-600D-EEEA-B457FD85529C}"/>
              </a:ext>
            </a:extLst>
          </p:cNvPr>
          <p:cNvSpPr>
            <a:spLocks noChangeArrowheads="1"/>
          </p:cNvSpPr>
          <p:nvPr/>
        </p:nvSpPr>
        <p:spPr bwMode="auto">
          <a:xfrm>
            <a:off x="4462860" y="5044294"/>
            <a:ext cx="1405685" cy="672213"/>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8" name="Arrow: Right 17">
            <a:extLst>
              <a:ext uri="{FF2B5EF4-FFF2-40B4-BE49-F238E27FC236}">
                <a16:creationId xmlns:a16="http://schemas.microsoft.com/office/drawing/2014/main" id="{63538586-388B-D1C1-1876-C05EA4060869}"/>
              </a:ext>
            </a:extLst>
          </p:cNvPr>
          <p:cNvSpPr/>
          <p:nvPr/>
        </p:nvSpPr>
        <p:spPr>
          <a:xfrm>
            <a:off x="2110959" y="2953501"/>
            <a:ext cx="336470" cy="317727"/>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29CB2BF8-D18B-8024-B9BD-9D606408D295}"/>
              </a:ext>
            </a:extLst>
          </p:cNvPr>
          <p:cNvSpPr/>
          <p:nvPr/>
        </p:nvSpPr>
        <p:spPr>
          <a:xfrm>
            <a:off x="2110959" y="4143674"/>
            <a:ext cx="336470" cy="317727"/>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9619D111-CAC9-F98B-910A-42DACA4FB061}"/>
              </a:ext>
            </a:extLst>
          </p:cNvPr>
          <p:cNvSpPr/>
          <p:nvPr/>
        </p:nvSpPr>
        <p:spPr>
          <a:xfrm>
            <a:off x="4035297" y="4108916"/>
            <a:ext cx="336470" cy="317727"/>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34F71770-3F20-461D-6C8F-8112C3878C43}"/>
              </a:ext>
            </a:extLst>
          </p:cNvPr>
          <p:cNvSpPr/>
          <p:nvPr/>
        </p:nvSpPr>
        <p:spPr>
          <a:xfrm>
            <a:off x="2110959" y="5248565"/>
            <a:ext cx="336470" cy="317727"/>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B506EA70-2196-9A83-860C-E071AC452F79}"/>
              </a:ext>
            </a:extLst>
          </p:cNvPr>
          <p:cNvSpPr/>
          <p:nvPr/>
        </p:nvSpPr>
        <p:spPr>
          <a:xfrm>
            <a:off x="4035297" y="5248565"/>
            <a:ext cx="336470" cy="317727"/>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F3CB339-F79A-4D9C-0AB8-8291E4FF1170}"/>
              </a:ext>
            </a:extLst>
          </p:cNvPr>
          <p:cNvSpPr txBox="1"/>
          <p:nvPr/>
        </p:nvSpPr>
        <p:spPr>
          <a:xfrm>
            <a:off x="614182" y="5884606"/>
            <a:ext cx="10830462" cy="369332"/>
          </a:xfrm>
          <a:prstGeom prst="rect">
            <a:avLst/>
          </a:prstGeom>
          <a:noFill/>
        </p:spPr>
        <p:txBody>
          <a:bodyPr wrap="square" rtlCol="0">
            <a:spAutoFit/>
          </a:bodyPr>
          <a:lstStyle/>
          <a:p>
            <a:r>
              <a:rPr lang="en-GB" dirty="0"/>
              <a:t>NOTE: some programmes may request changes to sequences</a:t>
            </a:r>
          </a:p>
        </p:txBody>
      </p:sp>
      <p:pic>
        <p:nvPicPr>
          <p:cNvPr id="9" name="Recorded Sound">
            <a:hlinkClick r:id="" action="ppaction://media"/>
            <a:extLst>
              <a:ext uri="{FF2B5EF4-FFF2-40B4-BE49-F238E27FC236}">
                <a16:creationId xmlns:a16="http://schemas.microsoft.com/office/drawing/2014/main" id="{E8231CED-526B-A70D-7876-214FE84CCD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620330237"/>
      </p:ext>
    </p:extLst>
  </p:cSld>
  <p:clrMapOvr>
    <a:masterClrMapping/>
  </p:clrMapOvr>
  <mc:AlternateContent xmlns:mc="http://schemas.openxmlformats.org/markup-compatibility/2006">
    <mc:Choice xmlns:p14="http://schemas.microsoft.com/office/powerpoint/2010/main" Requires="p14">
      <p:transition p14:dur="0" advClick="0" advTm="35000"/>
    </mc:Choice>
    <mc:Fallback>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48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9"/>
                </p:tgtEl>
              </p:cMediaNode>
            </p:audio>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3510830" y="1115590"/>
            <a:ext cx="1044820" cy="1044820"/>
          </a:xfrm>
          <a:prstGeom prst="rect">
            <a:avLst/>
          </a:prstGeom>
        </p:spPr>
      </p:pic>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pic>
        <p:nvPicPr>
          <p:cNvPr id="10" name="Picture 9">
            <a:extLst>
              <a:ext uri="{FF2B5EF4-FFF2-40B4-BE49-F238E27FC236}">
                <a16:creationId xmlns:a16="http://schemas.microsoft.com/office/drawing/2014/main" id="{AD32BDBF-09E5-20DA-F9B7-892318242A7D}"/>
              </a:ext>
            </a:extLst>
          </p:cNvPr>
          <p:cNvPicPr>
            <a:picLocks noChangeAspect="1"/>
          </p:cNvPicPr>
          <p:nvPr/>
        </p:nvPicPr>
        <p:blipFill>
          <a:blip r:embed="rId7"/>
          <a:srcRect/>
          <a:stretch/>
        </p:blipFill>
        <p:spPr>
          <a:xfrm>
            <a:off x="7413905" y="1119156"/>
            <a:ext cx="1041254" cy="1041254"/>
          </a:xfrm>
          <a:prstGeom prst="rect">
            <a:avLst/>
          </a:prstGeom>
        </p:spPr>
      </p:pic>
      <p:sp>
        <p:nvSpPr>
          <p:cNvPr id="3" name="Text Placeholder 2">
            <a:extLst>
              <a:ext uri="{FF2B5EF4-FFF2-40B4-BE49-F238E27FC236}">
                <a16:creationId xmlns:a16="http://schemas.microsoft.com/office/drawing/2014/main" id="{8FCF0B28-6976-9742-B0BE-709E485C31DD}"/>
              </a:ext>
            </a:extLst>
          </p:cNvPr>
          <p:cNvSpPr>
            <a:spLocks noGrp="1"/>
          </p:cNvSpPr>
          <p:nvPr>
            <p:ph type="body" sz="quarter" idx="14"/>
          </p:nvPr>
        </p:nvSpPr>
        <p:spPr/>
        <p:txBody>
          <a:bodyPr/>
          <a:lstStyle/>
          <a:p>
            <a:pPr algn="ctr"/>
            <a:r>
              <a:rPr lang="en-GB" b="1" dirty="0"/>
              <a:t>‘Private’ leave</a:t>
            </a:r>
            <a:endParaRPr lang="en-GB" dirty="0"/>
          </a:p>
          <a:p>
            <a:pPr algn="ctr"/>
            <a:r>
              <a:rPr lang="en-GB" dirty="0"/>
              <a:t>For private exam revision, in the run-up to an exam.</a:t>
            </a:r>
          </a:p>
        </p:txBody>
      </p:sp>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8"/>
          <a:srcRect/>
          <a:stretch/>
        </p:blipFill>
        <p:spPr>
          <a:xfrm>
            <a:off x="3515640" y="3687477"/>
            <a:ext cx="1035199" cy="1041254"/>
          </a:xfrm>
          <a:prstGeom prst="rect">
            <a:avLst/>
          </a:prstGeom>
        </p:spPr>
      </p:pic>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6"/>
          </p:nvPr>
        </p:nvSpPr>
        <p:spPr/>
        <p:txBody>
          <a:bodyPr/>
          <a:lstStyle/>
          <a:p>
            <a:pPr algn="ctr"/>
            <a:r>
              <a:rPr lang="en-GB" b="1" dirty="0"/>
              <a:t>‘Exam’ leave</a:t>
            </a:r>
          </a:p>
          <a:p>
            <a:pPr algn="ctr"/>
            <a:r>
              <a:rPr lang="en-GB" dirty="0"/>
              <a:t>For attending exams.</a:t>
            </a:r>
          </a:p>
        </p:txBody>
      </p:sp>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9"/>
          <a:srcRect/>
          <a:stretch/>
        </p:blipFill>
        <p:spPr>
          <a:xfrm>
            <a:off x="7412122" y="3690503"/>
            <a:ext cx="1041255" cy="1035200"/>
          </a:xfrm>
          <a:prstGeom prst="rect">
            <a:avLst/>
          </a:prstGeom>
        </p:spPr>
      </p:pic>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7"/>
          </p:nvPr>
        </p:nvSpPr>
        <p:spPr/>
        <p:txBody>
          <a:bodyPr/>
          <a:lstStyle/>
          <a:p>
            <a:pPr algn="ctr"/>
            <a:r>
              <a:rPr lang="en-GB" b="1" dirty="0"/>
              <a:t>“Study” leave</a:t>
            </a:r>
          </a:p>
          <a:p>
            <a:pPr algn="ctr"/>
            <a:r>
              <a:rPr lang="en-GB" dirty="0"/>
              <a:t>For everything else.</a:t>
            </a:r>
          </a:p>
        </p:txBody>
      </p:sp>
      <p:pic>
        <p:nvPicPr>
          <p:cNvPr id="7" name="Recorded Sound">
            <a:hlinkClick r:id="" action="ppaction://media"/>
            <a:extLst>
              <a:ext uri="{FF2B5EF4-FFF2-40B4-BE49-F238E27FC236}">
                <a16:creationId xmlns:a16="http://schemas.microsoft.com/office/drawing/2014/main" id="{6062D362-ECA6-2CEB-800E-7D96EF8B8A8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7000">
        <p159:morph option="byChar"/>
      </p:transition>
    </mc:Choice>
    <mc:Fallback>
      <p:transition spd="slow" advClick="0" advTm="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FA5DCF39-8E06-8D34-E287-2DC72633B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088000" cy="4889569"/>
          </a:xfrm>
        </p:spPr>
        <p:txBody>
          <a:bodyPr>
            <a:normAutofit/>
          </a:bodyPr>
          <a:lstStyle/>
          <a:p>
            <a:pPr marL="285750" indent="-285750">
              <a:buFont typeface="Arial" panose="020B0604020202020204" pitchFamily="34" charset="0"/>
              <a:buChar char="•"/>
            </a:pPr>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0" indent="0">
              <a:buNone/>
            </a:pPr>
            <a:endParaRPr lang="en-GB" sz="1800" dirty="0"/>
          </a:p>
          <a:p>
            <a:pPr marL="285750" indent="-285750">
              <a:buFont typeface="Arial" panose="020B0604020202020204" pitchFamily="34" charset="0"/>
              <a:buChar char="•"/>
            </a:pPr>
            <a:r>
              <a:rPr lang="en-GB" sz="1800" dirty="0"/>
              <a:t>No set individual budget within Leave Manager – threshold approval above an application total of £1000</a:t>
            </a:r>
          </a:p>
          <a:p>
            <a:pPr marL="285750" indent="-285750">
              <a:buFont typeface="Arial" panose="020B0604020202020204" pitchFamily="34" charset="0"/>
              <a:buChar char="•"/>
            </a:pPr>
            <a:r>
              <a:rPr lang="en-GB" sz="1800" dirty="0"/>
              <a:t>Continue to apply for reimbursement from employer or separate reimbursement arrangement: </a:t>
            </a:r>
            <a:r>
              <a:rPr lang="en-GB" sz="1800" dirty="0">
                <a:hlinkClick r:id="rId6"/>
              </a:rPr>
              <a:t>www.eastmidlandsdeanery.nhs.uk/policies/Study_Leave/Mainpage</a:t>
            </a:r>
            <a:r>
              <a:rPr lang="en-GB" sz="1800" dirty="0"/>
              <a:t> </a:t>
            </a:r>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7"/>
              </a:rPr>
              <a:t>https://accent.hicom.co.uk/Portal/Live/Web/</a:t>
            </a:r>
            <a:r>
              <a:rPr lang="en-GB" sz="1800" dirty="0">
                <a:solidFill>
                  <a:srgbClr val="425563"/>
                </a:solidFill>
              </a:rPr>
              <a:t>)  </a:t>
            </a:r>
          </a:p>
          <a:p>
            <a:endParaRPr lang="en-GB" dirty="0"/>
          </a:p>
        </p:txBody>
      </p:sp>
      <p:pic>
        <p:nvPicPr>
          <p:cNvPr id="4" name="Picture 3" descr="A group of coins on a white plate&#10;&#10;Description automatically generated with low confidence">
            <a:extLst>
              <a:ext uri="{FF2B5EF4-FFF2-40B4-BE49-F238E27FC236}">
                <a16:creationId xmlns:a16="http://schemas.microsoft.com/office/drawing/2014/main" id="{D5BACD7F-107B-04B8-10A3-565EBA40B4C5}"/>
              </a:ext>
            </a:extLst>
          </p:cNvPr>
          <p:cNvPicPr>
            <a:picLocks noChangeAspect="1"/>
          </p:cNvPicPr>
          <p:nvPr/>
        </p:nvPicPr>
        <p:blipFill>
          <a:blip r:embed="rId8"/>
          <a:stretch>
            <a:fillRect/>
          </a:stretch>
        </p:blipFill>
        <p:spPr>
          <a:xfrm>
            <a:off x="6611651" y="2607030"/>
            <a:ext cx="5199335" cy="3466223"/>
          </a:xfrm>
          <a:prstGeom prst="rect">
            <a:avLst/>
          </a:prstGeom>
        </p:spPr>
      </p:pic>
      <p:pic>
        <p:nvPicPr>
          <p:cNvPr id="5" name="Recorded Sound">
            <a:hlinkClick r:id="" action="ppaction://media"/>
            <a:extLst>
              <a:ext uri="{FF2B5EF4-FFF2-40B4-BE49-F238E27FC236}">
                <a16:creationId xmlns:a16="http://schemas.microsoft.com/office/drawing/2014/main" id="{09E9E8E7-D1BE-C0B4-5DB2-821647AD93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6000">
        <p159:morph option="byChar"/>
      </p:transition>
    </mc:Choice>
    <mc:Fallback>
      <p:transition spd="slow" advClick="0" advTm="8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98676" y="1493497"/>
            <a:ext cx="2577900" cy="1291968"/>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local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records appropriate expense/s as paid on system, and claim processed locally</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chemeClr val="bg2"/>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Coordinator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chemeClr val="bg2"/>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Trust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Trust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115552" y="545510"/>
            <a:ext cx="1828494" cy="2951751"/>
            <a:chOff x="10115552" y="545510"/>
            <a:chExt cx="1828494"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Rectangle 45">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46">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Trust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971938"/>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64402" y="290255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27" name="Connector: Elbow 1026">
            <a:extLst>
              <a:ext uri="{FF2B5EF4-FFF2-40B4-BE49-F238E27FC236}">
                <a16:creationId xmlns:a16="http://schemas.microsoft.com/office/drawing/2014/main" id="{EB3C1C6B-9ACA-1541-4412-6418EE4C6456}"/>
              </a:ext>
              <a:ext uri="{C183D7F6-B498-43B3-948B-1728B52AA6E4}">
                <adec:decorative xmlns:adec="http://schemas.microsoft.com/office/drawing/2017/decorative" val="1"/>
              </a:ext>
            </a:extLst>
          </p:cNvPr>
          <p:cNvCxnSpPr>
            <a:cxnSpLocks/>
            <a:stCxn id="1110" idx="0"/>
            <a:endCxn id="5" idx="2"/>
          </p:cNvCxnSpPr>
          <p:nvPr/>
        </p:nvCxnSpPr>
        <p:spPr>
          <a:xfrm rot="5400000" flipH="1" flipV="1">
            <a:off x="3323662" y="4373244"/>
            <a:ext cx="331762"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stCxn id="1110" idx="2"/>
            <a:endCxn id="20" idx="4"/>
          </p:cNvCxnSpPr>
          <p:nvPr/>
        </p:nvCxnSpPr>
        <p:spPr>
          <a:xfrm rot="10800000">
            <a:off x="1335289" y="4436206"/>
            <a:ext cx="1317640" cy="86846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flipV="1">
            <a:off x="3076576" y="2025865"/>
            <a:ext cx="1527387" cy="113616"/>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B98B3BC1-B86C-D9AF-1BE0-E321B8DAF564}"/>
              </a:ext>
            </a:extLst>
          </p:cNvPr>
          <p:cNvSpPr/>
          <p:nvPr/>
        </p:nvSpPr>
        <p:spPr>
          <a:xfrm>
            <a:off x="2652929" y="4539126"/>
            <a:ext cx="1673225" cy="1531084"/>
          </a:xfrm>
          <a:prstGeom prst="ellipse">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Reviewed by NHS England if required</a:t>
            </a:r>
            <a:endParaRPr lang="en-US" altLang="en-US" sz="1600" b="1" dirty="0">
              <a:solidFill>
                <a:srgbClr val="FFFFFF"/>
              </a:solidFill>
              <a:latin typeface="Arial" panose="020B0604020202020204" pitchFamily="34" charset="0"/>
            </a:endParaRPr>
          </a:p>
        </p:txBody>
      </p: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1" name="Straight Arrow Connector 1140">
            <a:extLst>
              <a:ext uri="{FF2B5EF4-FFF2-40B4-BE49-F238E27FC236}">
                <a16:creationId xmlns:a16="http://schemas.microsoft.com/office/drawing/2014/main" id="{3D7B527B-F3B7-802D-06B8-3A7AFF850AEF}"/>
              </a:ext>
              <a:ext uri="{C183D7F6-B498-43B3-948B-1728B52AA6E4}">
                <adec:decorative xmlns:adec="http://schemas.microsoft.com/office/drawing/2017/decorative" val="1"/>
              </a:ext>
            </a:extLst>
          </p:cNvPr>
          <p:cNvCxnSpPr>
            <a:cxnSpLocks/>
            <a:stCxn id="7" idx="1"/>
            <a:endCxn id="1110" idx="6"/>
          </p:cNvCxnSpPr>
          <p:nvPr/>
        </p:nvCxnSpPr>
        <p:spPr>
          <a:xfrm flipH="1">
            <a:off x="4326154" y="5304668"/>
            <a:ext cx="5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D4FABB2B-F4A2-4CD3-97F3-E061BE7234F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421166"/>
            <a:ext cx="406400" cy="406400"/>
          </a:xfrm>
          <a:prstGeom prst="rect">
            <a:avLst/>
          </a:prstGeom>
        </p:spPr>
      </p:pic>
    </p:spTree>
    <p:custDataLst>
      <p:tags r:id="rId1"/>
    </p:custDataLst>
    <p:extLst>
      <p:ext uri="{BB962C8B-B14F-4D97-AF65-F5344CB8AC3E}">
        <p14:creationId xmlns:p14="http://schemas.microsoft.com/office/powerpoint/2010/main" val="1535473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5000">
        <p159:morph option="byChar"/>
      </p:transition>
    </mc:Choice>
    <mc:Fallback>
      <p:transition spd="slow" advClick="0"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4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B5A6D16A-61A4-FE3B-49C3-04D16AC9A1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2000">
        <p159:morph option="byChar"/>
      </p:transition>
    </mc:Choice>
    <mc:Fallback>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support</a:t>
            </a:r>
          </a:p>
        </p:txBody>
      </p:sp>
      <p:pic>
        <p:nvPicPr>
          <p:cNvPr id="2" name="Recorded Sound">
            <a:hlinkClick r:id="" action="ppaction://media"/>
            <a:extLst>
              <a:ext uri="{FF2B5EF4-FFF2-40B4-BE49-F238E27FC236}">
                <a16:creationId xmlns:a16="http://schemas.microsoft.com/office/drawing/2014/main" id="{56B635BF-9C0F-07CA-07C1-0D9821068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50">
        <p159:morph option="byChar"/>
      </p:transition>
    </mc:Choice>
    <mc:Fallback>
      <p:transition spd="slow" advClick="0" advTm="30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3575FE-4B3F-D7AD-4BB7-0D5CC4EA36E9}"/>
              </a:ext>
            </a:extLst>
          </p:cNvPr>
          <p:cNvSpPr>
            <a:spLocks noGrp="1"/>
          </p:cNvSpPr>
          <p:nvPr>
            <p:ph type="title"/>
          </p:nvPr>
        </p:nvSpPr>
        <p:spPr>
          <a:xfrm>
            <a:off x="432000" y="432000"/>
            <a:ext cx="11404154" cy="695727"/>
          </a:xfrm>
        </p:spPr>
        <p:txBody>
          <a:bodyPr/>
          <a:lstStyle/>
          <a:p>
            <a:r>
              <a:rPr lang="en-GB" dirty="0"/>
              <a:t>Have a specific query?</a:t>
            </a:r>
          </a:p>
        </p:txBody>
      </p:sp>
      <p:sp>
        <p:nvSpPr>
          <p:cNvPr id="15" name="!!Subheading1">
            <a:extLst>
              <a:ext uri="{FF2B5EF4-FFF2-40B4-BE49-F238E27FC236}">
                <a16:creationId xmlns:a16="http://schemas.microsoft.com/office/drawing/2014/main" id="{0ADFD8A9-E334-2711-F395-B25ECFB919C3}"/>
              </a:ext>
            </a:extLst>
          </p:cNvPr>
          <p:cNvSpPr>
            <a:spLocks noGrp="1"/>
          </p:cNvSpPr>
          <p:nvPr>
            <p:ph type="body" sz="quarter" idx="24"/>
          </p:nvPr>
        </p:nvSpPr>
        <p:spPr>
          <a:xfrm>
            <a:off x="2478978" y="1228501"/>
            <a:ext cx="3348000" cy="684000"/>
          </a:xfrm>
        </p:spPr>
        <p:txBody>
          <a:bodyPr>
            <a:normAutofit lnSpcReduction="10000"/>
          </a:bodyPr>
          <a:lstStyle/>
          <a:p>
            <a:r>
              <a:rPr lang="en-GB" dirty="0"/>
              <a:t>Local Study Leave Coordinator</a:t>
            </a:r>
          </a:p>
        </p:txBody>
      </p:sp>
      <p:sp>
        <p:nvSpPr>
          <p:cNvPr id="31" name="!!Text1">
            <a:extLst>
              <a:ext uri="{FF2B5EF4-FFF2-40B4-BE49-F238E27FC236}">
                <a16:creationId xmlns:a16="http://schemas.microsoft.com/office/drawing/2014/main" id="{498F23B1-8B8A-B9DB-0301-52FD9CF30E45}"/>
              </a:ext>
            </a:extLst>
          </p:cNvPr>
          <p:cNvSpPr>
            <a:spLocks noGrp="1"/>
          </p:cNvSpPr>
          <p:nvPr>
            <p:ph type="body" sz="quarter" idx="14"/>
          </p:nvPr>
        </p:nvSpPr>
        <p:spPr/>
        <p:txBody>
          <a:bodyPr/>
          <a:lstStyle/>
          <a:p>
            <a:r>
              <a:rPr lang="en-GB" dirty="0">
                <a:hlinkClick r:id="rId5"/>
              </a:rPr>
              <a:t>eastmidlandsdeanery.nhs.uk/</a:t>
            </a:r>
            <a:br>
              <a:rPr lang="en-GB" dirty="0">
                <a:hlinkClick r:id="rId5"/>
              </a:rPr>
            </a:br>
            <a:r>
              <a:rPr lang="en-GB" dirty="0">
                <a:hlinkClick r:id="rId5"/>
              </a:rPr>
              <a:t>policies/</a:t>
            </a:r>
            <a:r>
              <a:rPr lang="en-GB" dirty="0" err="1">
                <a:hlinkClick r:id="rId5"/>
              </a:rPr>
              <a:t>Study_Leave</a:t>
            </a:r>
            <a:r>
              <a:rPr lang="en-GB" dirty="0">
                <a:hlinkClick r:id="rId5"/>
              </a:rPr>
              <a:t>/</a:t>
            </a:r>
            <a:br>
              <a:rPr lang="en-GB" dirty="0">
                <a:hlinkClick r:id="rId5"/>
              </a:rPr>
            </a:br>
            <a:r>
              <a:rPr lang="en-GB" dirty="0" err="1">
                <a:hlinkClick r:id="rId5"/>
              </a:rPr>
              <a:t>GettingSupport</a:t>
            </a:r>
            <a:endParaRPr lang="en-GB" dirty="0"/>
          </a:p>
          <a:p>
            <a:r>
              <a:rPr lang="en-GB" dirty="0"/>
              <a:t>Your Trust</a:t>
            </a:r>
          </a:p>
        </p:txBody>
      </p:sp>
      <p:sp>
        <p:nvSpPr>
          <p:cNvPr id="16" name="!!Subheading2">
            <a:extLst>
              <a:ext uri="{FF2B5EF4-FFF2-40B4-BE49-F238E27FC236}">
                <a16:creationId xmlns:a16="http://schemas.microsoft.com/office/drawing/2014/main" id="{77F8E5D0-9673-F4C5-BAA7-AFE8008AD8B8}"/>
              </a:ext>
            </a:extLst>
          </p:cNvPr>
          <p:cNvSpPr>
            <a:spLocks noGrp="1"/>
          </p:cNvSpPr>
          <p:nvPr>
            <p:ph type="body" sz="quarter" idx="25"/>
          </p:nvPr>
        </p:nvSpPr>
        <p:spPr>
          <a:xfrm>
            <a:off x="6370431" y="1228501"/>
            <a:ext cx="3348000" cy="684000"/>
          </a:xfrm>
        </p:spPr>
        <p:txBody>
          <a:bodyPr/>
          <a:lstStyle/>
          <a:p>
            <a:r>
              <a:rPr lang="en-GB" dirty="0"/>
              <a:t>FAQs</a:t>
            </a:r>
          </a:p>
        </p:txBody>
      </p:sp>
      <p:sp>
        <p:nvSpPr>
          <p:cNvPr id="11" name="!!Text2">
            <a:extLst>
              <a:ext uri="{FF2B5EF4-FFF2-40B4-BE49-F238E27FC236}">
                <a16:creationId xmlns:a16="http://schemas.microsoft.com/office/drawing/2014/main" id="{7177CBA5-DD55-D122-CCDD-BD664549E767}"/>
              </a:ext>
            </a:extLst>
          </p:cNvPr>
          <p:cNvSpPr>
            <a:spLocks noGrp="1"/>
          </p:cNvSpPr>
          <p:nvPr>
            <p:ph type="body" sz="quarter" idx="15"/>
          </p:nvPr>
        </p:nvSpPr>
        <p:spPr>
          <a:xfrm>
            <a:off x="6257024" y="1990987"/>
            <a:ext cx="3564000" cy="1512000"/>
          </a:xfrm>
        </p:spPr>
        <p:txBody>
          <a:bodyPr/>
          <a:lstStyle/>
          <a:p>
            <a:r>
              <a:rPr lang="en-GB" dirty="0">
                <a:hlinkClick r:id="rId6"/>
              </a:rPr>
              <a:t>www.eastmidlandsdeanery.nhs.uk/policies/Study_Leave/FAQs</a:t>
            </a:r>
            <a:r>
              <a:rPr lang="en-GB" dirty="0"/>
              <a:t> </a:t>
            </a:r>
          </a:p>
        </p:txBody>
      </p:sp>
      <p:sp>
        <p:nvSpPr>
          <p:cNvPr id="17" name="!!Subheading3">
            <a:extLst>
              <a:ext uri="{FF2B5EF4-FFF2-40B4-BE49-F238E27FC236}">
                <a16:creationId xmlns:a16="http://schemas.microsoft.com/office/drawing/2014/main" id="{D5D04094-CC13-D2D3-58FF-BB785C064059}"/>
              </a:ext>
            </a:extLst>
          </p:cNvPr>
          <p:cNvSpPr>
            <a:spLocks noGrp="1"/>
          </p:cNvSpPr>
          <p:nvPr>
            <p:ph type="body" sz="quarter" idx="26"/>
          </p:nvPr>
        </p:nvSpPr>
        <p:spPr>
          <a:xfrm>
            <a:off x="524490" y="3857267"/>
            <a:ext cx="3348000" cy="684000"/>
          </a:xfrm>
        </p:spPr>
        <p:txBody>
          <a:bodyPr/>
          <a:lstStyle/>
          <a:p>
            <a:r>
              <a:rPr lang="en-GB" dirty="0"/>
              <a:t>Resources &amp; Guidance</a:t>
            </a:r>
          </a:p>
        </p:txBody>
      </p:sp>
      <p:sp>
        <p:nvSpPr>
          <p:cNvPr id="12" name="!!Text3">
            <a:extLst>
              <a:ext uri="{FF2B5EF4-FFF2-40B4-BE49-F238E27FC236}">
                <a16:creationId xmlns:a16="http://schemas.microsoft.com/office/drawing/2014/main" id="{E517526D-A4CC-6A22-3767-C2E49050A8B2}"/>
              </a:ext>
            </a:extLst>
          </p:cNvPr>
          <p:cNvSpPr>
            <a:spLocks noGrp="1"/>
          </p:cNvSpPr>
          <p:nvPr>
            <p:ph type="body" sz="quarter" idx="16"/>
          </p:nvPr>
        </p:nvSpPr>
        <p:spPr>
          <a:xfrm>
            <a:off x="412708" y="4649267"/>
            <a:ext cx="3564000" cy="1512000"/>
          </a:xfrm>
        </p:spPr>
        <p:txBody>
          <a:bodyPr/>
          <a:lstStyle/>
          <a:p>
            <a:r>
              <a:rPr lang="en-GB" dirty="0">
                <a:hlinkClick r:id="rId7"/>
              </a:rPr>
              <a:t>www.eastmidlandsdeanery.nhs.uk/policies/Study_Leave/Mainpage</a:t>
            </a:r>
            <a:r>
              <a:rPr lang="en-GB" dirty="0"/>
              <a:t> Includes this induction</a:t>
            </a:r>
          </a:p>
          <a:p>
            <a:endParaRPr lang="en-GB" dirty="0"/>
          </a:p>
        </p:txBody>
      </p:sp>
      <p:sp>
        <p:nvSpPr>
          <p:cNvPr id="18" name="!!Subheading4">
            <a:extLst>
              <a:ext uri="{FF2B5EF4-FFF2-40B4-BE49-F238E27FC236}">
                <a16:creationId xmlns:a16="http://schemas.microsoft.com/office/drawing/2014/main" id="{67ED012B-AF6C-37FB-C12E-10968803B3F8}"/>
              </a:ext>
            </a:extLst>
          </p:cNvPr>
          <p:cNvSpPr>
            <a:spLocks noGrp="1"/>
          </p:cNvSpPr>
          <p:nvPr>
            <p:ph type="body" sz="quarter" idx="27"/>
          </p:nvPr>
        </p:nvSpPr>
        <p:spPr>
          <a:xfrm>
            <a:off x="4460077" y="3857267"/>
            <a:ext cx="3348000" cy="684000"/>
          </a:xfrm>
        </p:spPr>
        <p:txBody>
          <a:bodyPr/>
          <a:lstStyle/>
          <a:p>
            <a:r>
              <a:rPr lang="en-GB" dirty="0"/>
              <a:t>NHS England</a:t>
            </a:r>
          </a:p>
        </p:txBody>
      </p:sp>
      <p:sp>
        <p:nvSpPr>
          <p:cNvPr id="13" name="!!Text4">
            <a:extLst>
              <a:ext uri="{FF2B5EF4-FFF2-40B4-BE49-F238E27FC236}">
                <a16:creationId xmlns:a16="http://schemas.microsoft.com/office/drawing/2014/main" id="{E6805223-81AA-5226-5344-F08ABBEF0954}"/>
              </a:ext>
            </a:extLst>
          </p:cNvPr>
          <p:cNvSpPr>
            <a:spLocks noGrp="1"/>
          </p:cNvSpPr>
          <p:nvPr>
            <p:ph type="body" sz="quarter" idx="17"/>
          </p:nvPr>
        </p:nvSpPr>
        <p:spPr>
          <a:xfrm>
            <a:off x="4332197" y="4649267"/>
            <a:ext cx="3564000" cy="1512000"/>
          </a:xfrm>
        </p:spPr>
        <p:txBody>
          <a:bodyPr/>
          <a:lstStyle/>
          <a:p>
            <a:r>
              <a:rPr lang="en-GB" dirty="0">
                <a:hlinkClick r:id="rId8"/>
              </a:rPr>
              <a:t>England.StudyLeave.EM@nhs.net</a:t>
            </a:r>
            <a:r>
              <a:rPr lang="en-GB" dirty="0"/>
              <a:t> </a:t>
            </a:r>
          </a:p>
          <a:p>
            <a:r>
              <a:rPr lang="en-GB" dirty="0"/>
              <a:t>Many frequent questions are answered on our website</a:t>
            </a:r>
          </a:p>
          <a:p>
            <a:endParaRPr lang="en-GB" dirty="0"/>
          </a:p>
        </p:txBody>
      </p:sp>
      <p:sp>
        <p:nvSpPr>
          <p:cNvPr id="19" name="!!Subheading5">
            <a:extLst>
              <a:ext uri="{FF2B5EF4-FFF2-40B4-BE49-F238E27FC236}">
                <a16:creationId xmlns:a16="http://schemas.microsoft.com/office/drawing/2014/main" id="{7AEF2E22-9FEE-2359-312F-F9C8B63B1141}"/>
              </a:ext>
            </a:extLst>
          </p:cNvPr>
          <p:cNvSpPr>
            <a:spLocks noGrp="1"/>
          </p:cNvSpPr>
          <p:nvPr>
            <p:ph type="body" sz="quarter" idx="28"/>
          </p:nvPr>
        </p:nvSpPr>
        <p:spPr>
          <a:xfrm>
            <a:off x="8367249" y="3857267"/>
            <a:ext cx="3348000" cy="684000"/>
          </a:xfrm>
        </p:spPr>
        <p:txBody>
          <a:bodyPr/>
          <a:lstStyle/>
          <a:p>
            <a:r>
              <a:rPr lang="en-GB" dirty="0"/>
              <a:t>Be proactive</a:t>
            </a:r>
          </a:p>
        </p:txBody>
      </p:sp>
      <p:sp>
        <p:nvSpPr>
          <p:cNvPr id="14" name="!!Text5">
            <a:extLst>
              <a:ext uri="{FF2B5EF4-FFF2-40B4-BE49-F238E27FC236}">
                <a16:creationId xmlns:a16="http://schemas.microsoft.com/office/drawing/2014/main" id="{4787F94E-56B3-5158-8A7A-9F665086DA44}"/>
              </a:ext>
            </a:extLst>
          </p:cNvPr>
          <p:cNvSpPr>
            <a:spLocks noGrp="1"/>
          </p:cNvSpPr>
          <p:nvPr>
            <p:ph type="body" sz="quarter" idx="18"/>
          </p:nvPr>
        </p:nvSpPr>
        <p:spPr>
          <a:xfrm>
            <a:off x="8259249" y="4650425"/>
            <a:ext cx="3564000" cy="1512000"/>
          </a:xfrm>
        </p:spPr>
        <p:txBody>
          <a:bodyPr/>
          <a:lstStyle/>
          <a:p>
            <a:r>
              <a:rPr lang="en-GB" dirty="0"/>
              <a:t>If in doubt, please ask! The earlier you contact us, the easier it’ll be to resolve your issue.</a:t>
            </a:r>
          </a:p>
        </p:txBody>
      </p:sp>
      <p:pic>
        <p:nvPicPr>
          <p:cNvPr id="3" name="Recorded Sound">
            <a:hlinkClick r:id="" action="ppaction://media"/>
            <a:extLst>
              <a:ext uri="{FF2B5EF4-FFF2-40B4-BE49-F238E27FC236}">
                <a16:creationId xmlns:a16="http://schemas.microsoft.com/office/drawing/2014/main" id="{E920066A-3020-911E-5F73-E41BE55DD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0049" y="6271583"/>
            <a:ext cx="406400" cy="406400"/>
          </a:xfrm>
          <a:prstGeom prst="rect">
            <a:avLst/>
          </a:prstGeom>
        </p:spPr>
      </p:pic>
    </p:spTree>
    <p:extLst>
      <p:ext uri="{BB962C8B-B14F-4D97-AF65-F5344CB8AC3E}">
        <p14:creationId xmlns:p14="http://schemas.microsoft.com/office/powerpoint/2010/main" val="1812787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8000">
        <p159:morph option="byChar"/>
      </p:transition>
    </mc:Choice>
    <mc:Fallback>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3257243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0">
        <p159:morph option="byChar"/>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B2A19CAF-BB31-E190-310E-84ADEA85C1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 – previously ‘Deanery’</a:t>
            </a:r>
          </a:p>
          <a:p>
            <a:pPr>
              <a:buFont typeface="Arial" panose="020B0604020202020204" pitchFamily="34" charset="0"/>
              <a:buChar char="•"/>
            </a:pPr>
            <a:endParaRPr lang="en-GB" dirty="0"/>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A8B6577C-554F-67E4-BF61-5FA425ADB71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advClick="0" advTm="44000">
        <p159:morph option="byObject"/>
      </p:transition>
    </mc:Choice>
    <mc:Fallback>
      <p:transition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a:effectLst/>
              </a:rPr>
              <a:t>What is Accent Course </a:t>
            </a:r>
            <a:br>
              <a:rPr lang="en-US" sz="2300" b="1" kern="1200">
                <a:effectLst/>
              </a:rPr>
            </a:br>
            <a:r>
              <a:rPr lang="en-US" sz="2300" b="1" kern="1200">
                <a:effectLst/>
              </a:rPr>
              <a:t>Manager?</a:t>
            </a:r>
            <a:endParaRPr lang="en-GB" sz="230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dirty="0"/>
              <a:t>Course booking management system</a:t>
            </a:r>
          </a:p>
          <a:p>
            <a:pPr>
              <a:buFont typeface="Arial" panose="020B0604020202020204" pitchFamily="34" charset="0"/>
              <a:buChar char="•"/>
            </a:pPr>
            <a:r>
              <a:rPr lang="en-GB" dirty="0"/>
              <a:t>Used by you and others to book a place on an event run by NHS England - Midlands</a:t>
            </a:r>
          </a:p>
          <a:p>
            <a:pPr>
              <a:buFont typeface="Arial" panose="020B0604020202020204" pitchFamily="34" charset="0"/>
              <a:buChar char="•"/>
            </a:pPr>
            <a:r>
              <a:rPr lang="en-GB" dirty="0"/>
              <a:t>Application for leave (on Leave Manager) is separate to booking a place on an event (on Course Manager)</a:t>
            </a:r>
          </a:p>
          <a:p>
            <a:pPr>
              <a:buFont typeface="Arial" panose="020B0604020202020204" pitchFamily="34" charset="0"/>
              <a:buChar char="•"/>
            </a:pPr>
            <a:r>
              <a:rPr lang="en-GB" dirty="0"/>
              <a:t>Only for events organised by NHS England - Midlands</a:t>
            </a:r>
          </a:p>
        </p:txBody>
      </p:sp>
      <p:pic>
        <p:nvPicPr>
          <p:cNvPr id="2" name="Recorded Sound">
            <a:hlinkClick r:id="" action="ppaction://media"/>
            <a:extLst>
              <a:ext uri="{FF2B5EF4-FFF2-40B4-BE49-F238E27FC236}">
                <a16:creationId xmlns:a16="http://schemas.microsoft.com/office/drawing/2014/main" id="{B87CC1B1-8EBC-ABBA-E482-BF15E936D2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6000">
        <p159:morph option="byChar"/>
      </p:transition>
    </mc:Choice>
    <mc:Fallback>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3370639E-BD1B-3E7B-F654-96F27800E3C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3000">
        <p159:morph option="byChar"/>
      </p:transition>
    </mc:Choice>
    <mc:Fallback>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461286" cy="3221868"/>
          </a:xfrm>
        </p:spPr>
        <p:txBody>
          <a:bodyPr>
            <a:normAutofit/>
          </a:bodyPr>
          <a:lstStyle/>
          <a:p>
            <a:pPr marL="0" indent="0">
              <a:buNone/>
            </a:pPr>
            <a:r>
              <a:rPr lang="en-GB" sz="2000" dirty="0"/>
              <a:t>If you have difficulties with Course Manager, please let us know!</a:t>
            </a:r>
          </a:p>
          <a:p>
            <a:pPr marL="0" indent="0">
              <a:buNone/>
            </a:pPr>
            <a:endParaRPr lang="en-GB" sz="2000" dirty="0"/>
          </a:p>
          <a:p>
            <a:r>
              <a:rPr lang="en-GB" sz="2000" dirty="0"/>
              <a:t>Contact your named Administrator in our team.</a:t>
            </a:r>
          </a:p>
          <a:p>
            <a:r>
              <a:rPr lang="en-GB" sz="2000" dirty="0"/>
              <a:t>Email the team at </a:t>
            </a:r>
            <a:r>
              <a:rPr lang="en-GB" dirty="0">
                <a:hlinkClick r:id="rId5"/>
              </a:rPr>
              <a:t>england.futureworkforce@nhs.net</a:t>
            </a:r>
            <a:r>
              <a:rPr lang="en-GB" dirty="0"/>
              <a:t>  </a:t>
            </a:r>
            <a:endParaRPr lang="en-GB" sz="2000" dirty="0"/>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7B7F6F51-B1F3-FEE7-A6E8-6A05091DD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1000">
        <p159:morph option="byChar"/>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6C1E764D-00DE-7FC7-7DA7-B7AE8E6DA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80">
        <p159:morph option="byChar"/>
      </p:transition>
    </mc:Choice>
    <mc:Fallback>
      <p:transition spd="slow" advClick="0" advTm="2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68300" y="1276350"/>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a:lnSpc>
                <a:spcPct val="100000"/>
              </a:lnSpc>
              <a:spcBef>
                <a:spcPts val="0"/>
              </a:spcBef>
              <a:spcAft>
                <a:spcPts val="600"/>
              </a:spcAft>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Funding for curriculum requirements, and appropriate discretionary requests.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No individual cap on expenses in Core/Higher clinical training posts.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dirty="0">
                <a:hlinkClick r:id="rId7"/>
              </a:rPr>
              <a:t>england.studyleave.em@nhs.net</a:t>
            </a:r>
            <a:r>
              <a:rPr lang="en-GB"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9" y="2290349"/>
            <a:ext cx="3564000"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dirty="0">
                <a:hlinkClick r:id="rId9"/>
              </a:rPr>
              <a:t>england.futureworkforce@nhs.net</a:t>
            </a:r>
            <a:r>
              <a:rPr lang="en-GB" dirty="0"/>
              <a:t>   </a:t>
            </a:r>
          </a:p>
          <a:p>
            <a:endParaRPr lang="en-GB" dirty="0"/>
          </a:p>
        </p:txBody>
      </p:sp>
      <p:pic>
        <p:nvPicPr>
          <p:cNvPr id="4" name="Recorded Sound">
            <a:hlinkClick r:id="" action="ppaction://media"/>
            <a:extLst>
              <a:ext uri="{FF2B5EF4-FFF2-40B4-BE49-F238E27FC236}">
                <a16:creationId xmlns:a16="http://schemas.microsoft.com/office/drawing/2014/main" id="{326E54F9-BDD5-D521-CE16-4A06C277C0B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15249" y="6305778"/>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67000">
        <p159:morph option="byChar"/>
      </p:transition>
    </mc:Choice>
    <mc:Fallback>
      <p:transition spd="slow" advClick="0" advTm="6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23CC166B-54FD-F9CA-5C62-85F7E0457B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6400">
        <p159:morph option="byChar"/>
      </p:transition>
    </mc:Choice>
    <mc:Fallback>
      <p:transition spd="slow" advClick="0" advTm="6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Tm="105">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B28AF1D9-19F7-E25E-FFB0-B053DC051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647CEF52-849C-BA34-82F0-6AC6A3BE7132}"/>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advClick="0" advTm="12100">
        <p159:morph option="byChar"/>
      </p:transition>
    </mc:Choice>
    <mc:Fallback>
      <p:transition advClick="0" advTm="12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423D00BB-DBF6-C15A-6048-C74A19CEA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mc:Choice xmlns:p14="http://schemas.microsoft.com/office/powerpoint/2010/main" Requires="p14">
      <p:transition p14:dur="0" advClick="0" advTm="5380"/>
    </mc:Choice>
    <mc:Fallback>
      <p:transition advClick="0" advTm="5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C306C7AE-ED3D-DE0B-1AB8-A75A65A08EF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8000">
        <p159:morph option="byWord"/>
      </p:transition>
    </mc:Choice>
    <mc:Fallback>
      <p:transition spd="slow"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 presetClass="mediacall" presetSubtype="0" fill="hold" nodeType="withEffect">
                                  <p:stCondLst>
                                    <p:cond delay="0"/>
                                  </p:stCondLst>
                                  <p:childTnLst>
                                    <p:cmd type="call" cmd="playFrom(0.0)">
                                      <p:cBhvr>
                                        <p:cTn id="9"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929E4808-40C8-B6D5-C4D9-51CCF79A8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
        <p159:morph option="byCha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e.g., exams</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Any activities not on the pre-approved list of activities.</a:t>
            </a:r>
          </a:p>
          <a:p>
            <a:r>
              <a:rPr lang="en-GB" dirty="0"/>
              <a:t>Private leave (exam revision time).</a:t>
            </a:r>
          </a:p>
          <a:p>
            <a:r>
              <a:rPr lang="en-GB" dirty="0"/>
              <a:t>Includes Curricular Support activities.</a:t>
            </a:r>
          </a:p>
          <a:p>
            <a:r>
              <a:rPr lang="en-GB" dirty="0"/>
              <a:t>Some suggested extra-curricular activities. </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48234FA5-7DA3-F8FC-8964-C967A60929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02026" y="6317896"/>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98000">
        <p159:morph option="byChar"/>
      </p:transition>
    </mc:Choice>
    <mc:Fallback>
      <p:transition spd="slow" advClick="0" advTm="9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Schools/Programmes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TPD.</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7" name="Recorded Sound">
            <a:hlinkClick r:id="" action="ppaction://media"/>
            <a:extLst>
              <a:ext uri="{FF2B5EF4-FFF2-40B4-BE49-F238E27FC236}">
                <a16:creationId xmlns:a16="http://schemas.microsoft.com/office/drawing/2014/main" id="{5CA833E5-9A16-1DC1-23D0-C41B7D47F6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6784" y="6291618"/>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8000">
        <p159:morph option="byChar"/>
      </p:transition>
    </mc:Choice>
    <mc:Fallback>
      <p:transition spd="slow" advClick="0" advTm="7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9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Submitting a leave request</a:t>
            </a:r>
          </a:p>
        </p:txBody>
      </p:sp>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356146" y="1689893"/>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a:off x="2841913" y="2248042"/>
            <a:ext cx="391681"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3233594" y="1689893"/>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cxnSp>
        <p:nvCxnSpPr>
          <p:cNvPr id="1036" name="!!Arrow2">
            <a:extLst>
              <a:ext uri="{FF2B5EF4-FFF2-40B4-BE49-F238E27FC236}">
                <a16:creationId xmlns:a16="http://schemas.microsoft.com/office/drawing/2014/main" id="{26C6CD6F-F0A4-0899-29E1-F84E15956F62}"/>
              </a:ext>
              <a:ext uri="{C183D7F6-B498-43B3-948B-1728B52AA6E4}">
                <adec:decorative xmlns:adec="http://schemas.microsoft.com/office/drawing/2017/decorative" val="1"/>
              </a:ext>
            </a:extLst>
          </p:cNvPr>
          <p:cNvCxnSpPr>
            <a:cxnSpLocks noChangeShapeType="1"/>
            <a:stCxn id="11" idx="3"/>
            <a:endCxn id="10" idx="2"/>
          </p:cNvCxnSpPr>
          <p:nvPr/>
        </p:nvCxnSpPr>
        <p:spPr bwMode="auto">
          <a:xfrm>
            <a:off x="4739912" y="2248042"/>
            <a:ext cx="391681" cy="0"/>
          </a:xfrm>
          <a:prstGeom prst="straightConnector1">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5131593" y="1689893"/>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cxnSp>
        <p:nvCxnSpPr>
          <p:cNvPr id="1124" name="!!S50Approved">
            <a:extLst>
              <a:ext uri="{FF2B5EF4-FFF2-40B4-BE49-F238E27FC236}">
                <a16:creationId xmlns:a16="http://schemas.microsoft.com/office/drawing/2014/main" id="{365D4B31-2C5B-9F05-F2CD-885FF00ABBEC}"/>
              </a:ext>
              <a:ext uri="{C183D7F6-B498-43B3-948B-1728B52AA6E4}">
                <adec:decorative xmlns:adec="http://schemas.microsoft.com/office/drawing/2017/decorative" val="1"/>
              </a:ext>
            </a:extLst>
          </p:cNvPr>
          <p:cNvCxnSpPr>
            <a:cxnSpLocks/>
            <a:stCxn id="10" idx="4"/>
            <a:endCxn id="18" idx="1"/>
          </p:cNvCxnSpPr>
          <p:nvPr/>
        </p:nvCxnSpPr>
        <p:spPr>
          <a:xfrm rot="16200000" flipH="1">
            <a:off x="6665587" y="2236603"/>
            <a:ext cx="586589" cy="1725761"/>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9" name="!!S50ApprovedText">
            <a:extLst>
              <a:ext uri="{FF2B5EF4-FFF2-40B4-BE49-F238E27FC236}">
                <a16:creationId xmlns:a16="http://schemas.microsoft.com/office/drawing/2014/main" id="{45C581E1-62DB-037A-6E29-E9578432A0A1}"/>
              </a:ext>
            </a:extLst>
          </p:cNvPr>
          <p:cNvSpPr txBox="1"/>
          <p:nvPr/>
        </p:nvSpPr>
        <p:spPr>
          <a:xfrm>
            <a:off x="6238029" y="3208113"/>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cxnSp>
        <p:nvCxnSpPr>
          <p:cNvPr id="1035" name="!!S50Reject">
            <a:extLst>
              <a:ext uri="{FF2B5EF4-FFF2-40B4-BE49-F238E27FC236}">
                <a16:creationId xmlns:a16="http://schemas.microsoft.com/office/drawing/2014/main" id="{D215BD29-9232-4879-D25C-DE14515E11BF}"/>
              </a:ext>
              <a:ext uri="{C183D7F6-B498-43B3-948B-1728B52AA6E4}">
                <adec:decorative xmlns:adec="http://schemas.microsoft.com/office/drawing/2017/decorative" val="1"/>
              </a:ext>
            </a:extLst>
          </p:cNvPr>
          <p:cNvCxnSpPr>
            <a:cxnSpLocks noChangeShapeType="1"/>
            <a:stCxn id="10" idx="4"/>
            <a:endCxn id="15" idx="0"/>
          </p:cNvCxnSpPr>
          <p:nvPr/>
        </p:nvCxnSpPr>
        <p:spPr bwMode="auto">
          <a:xfrm rot="5400000">
            <a:off x="3016863" y="1958820"/>
            <a:ext cx="2231769" cy="3926509"/>
          </a:xfrm>
          <a:prstGeom prst="bentConnector3">
            <a:avLst>
              <a:gd name="adj1" fmla="val 26257"/>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89" name="!!S50RejectText">
            <a:extLst>
              <a:ext uri="{FF2B5EF4-FFF2-40B4-BE49-F238E27FC236}">
                <a16:creationId xmlns:a16="http://schemas.microsoft.com/office/drawing/2014/main" id="{D21E95BD-A80C-A430-335E-37FA4E03B326}"/>
              </a:ext>
            </a:extLst>
          </p:cNvPr>
          <p:cNvSpPr txBox="1"/>
          <p:nvPr/>
        </p:nvSpPr>
        <p:spPr>
          <a:xfrm>
            <a:off x="4688205" y="3208113"/>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7821762" y="3011830"/>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9424413" y="3392779"/>
            <a:ext cx="1419491" cy="164518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9517900" y="3208113"/>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cxnSp>
        <p:nvCxnSpPr>
          <p:cNvPr id="1028" name="!!Action4No">
            <a:extLst>
              <a:ext uri="{FF2B5EF4-FFF2-40B4-BE49-F238E27FC236}">
                <a16:creationId xmlns:a16="http://schemas.microsoft.com/office/drawing/2014/main" id="{39C98CAF-6E1C-ED46-7709-F32B8F7078D6}"/>
              </a:ext>
              <a:ext uri="{C183D7F6-B498-43B3-948B-1728B52AA6E4}">
                <adec:decorative xmlns:adec="http://schemas.microsoft.com/office/drawing/2017/decorative" val="1"/>
              </a:ext>
            </a:extLst>
          </p:cNvPr>
          <p:cNvCxnSpPr>
            <a:cxnSpLocks/>
            <a:stCxn id="18" idx="2"/>
            <a:endCxn id="16" idx="6"/>
          </p:cNvCxnSpPr>
          <p:nvPr/>
        </p:nvCxnSpPr>
        <p:spPr>
          <a:xfrm rot="5400000">
            <a:off x="7509217" y="3324919"/>
            <a:ext cx="665063" cy="156268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8" name="!!Action4NoText">
            <a:extLst>
              <a:ext uri="{FF2B5EF4-FFF2-40B4-BE49-F238E27FC236}">
                <a16:creationId xmlns:a16="http://schemas.microsoft.com/office/drawing/2014/main" id="{2DBE05EF-C736-A819-A6CD-5D6CF0103EFB}"/>
              </a:ext>
            </a:extLst>
          </p:cNvPr>
          <p:cNvSpPr txBox="1"/>
          <p:nvPr/>
        </p:nvSpPr>
        <p:spPr>
          <a:xfrm>
            <a:off x="8302687" y="3891827"/>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5131593" y="3880642"/>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TPD/HoS</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135" name="!!S60Approved">
            <a:extLst>
              <a:ext uri="{FF2B5EF4-FFF2-40B4-BE49-F238E27FC236}">
                <a16:creationId xmlns:a16="http://schemas.microsoft.com/office/drawing/2014/main" id="{70AD75C0-2082-92DB-2079-CD6074E2C1A1}"/>
              </a:ext>
              <a:ext uri="{C183D7F6-B498-43B3-948B-1728B52AA6E4}">
                <adec:decorative xmlns:adec="http://schemas.microsoft.com/office/drawing/2017/decorative" val="1"/>
              </a:ext>
            </a:extLst>
          </p:cNvPr>
          <p:cNvCxnSpPr>
            <a:cxnSpLocks noChangeShapeType="1"/>
            <a:stCxn id="16" idx="4"/>
            <a:endCxn id="12" idx="1"/>
          </p:cNvCxnSpPr>
          <p:nvPr/>
        </p:nvCxnSpPr>
        <p:spPr bwMode="auto">
          <a:xfrm rot="16200000" flipH="1">
            <a:off x="7688164" y="3404775"/>
            <a:ext cx="599169" cy="3783495"/>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39" name="!!S60ApprovedText">
            <a:extLst>
              <a:ext uri="{FF2B5EF4-FFF2-40B4-BE49-F238E27FC236}">
                <a16:creationId xmlns:a16="http://schemas.microsoft.com/office/drawing/2014/main" id="{D93B3EEA-00D9-5F65-4448-6F0D708C742B}"/>
              </a:ext>
            </a:extLst>
          </p:cNvPr>
          <p:cNvSpPr txBox="1"/>
          <p:nvPr/>
        </p:nvSpPr>
        <p:spPr>
          <a:xfrm>
            <a:off x="6238029" y="5411441"/>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9879496" y="5037959"/>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cxnSp>
        <p:nvCxnSpPr>
          <p:cNvPr id="1132" name="!!S60Reject">
            <a:extLst>
              <a:ext uri="{FF2B5EF4-FFF2-40B4-BE49-F238E27FC236}">
                <a16:creationId xmlns:a16="http://schemas.microsoft.com/office/drawing/2014/main" id="{B7BB79C2-57EC-8068-699A-415F9CF0126F}"/>
              </a:ext>
              <a:ext uri="{C183D7F6-B498-43B3-948B-1728B52AA6E4}">
                <adec:decorative xmlns:adec="http://schemas.microsoft.com/office/drawing/2017/decorative" val="1"/>
              </a:ext>
            </a:extLst>
          </p:cNvPr>
          <p:cNvCxnSpPr>
            <a:cxnSpLocks noChangeShapeType="1"/>
            <a:stCxn id="16" idx="4"/>
            <a:endCxn id="15" idx="3"/>
          </p:cNvCxnSpPr>
          <p:nvPr/>
        </p:nvCxnSpPr>
        <p:spPr bwMode="auto">
          <a:xfrm rot="5400000">
            <a:off x="4701908" y="4202014"/>
            <a:ext cx="599169" cy="2189018"/>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40" name="!!S60RejectText">
            <a:extLst>
              <a:ext uri="{FF2B5EF4-FFF2-40B4-BE49-F238E27FC236}">
                <a16:creationId xmlns:a16="http://schemas.microsoft.com/office/drawing/2014/main" id="{C7BF6C6F-2493-34C3-ADD2-C94260579B36}"/>
              </a:ext>
            </a:extLst>
          </p:cNvPr>
          <p:cNvSpPr txBox="1"/>
          <p:nvPr/>
        </p:nvSpPr>
        <p:spPr>
          <a:xfrm>
            <a:off x="4717599" y="5411441"/>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Rejected</a:t>
            </a: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432001" y="5037959"/>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23"/>
            <a:ext cx="1828494" cy="2391357"/>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Trust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pic>
        <p:nvPicPr>
          <p:cNvPr id="3" name="Recorded Sound">
            <a:hlinkClick r:id="" action="ppaction://media"/>
            <a:extLst>
              <a:ext uri="{FF2B5EF4-FFF2-40B4-BE49-F238E27FC236}">
                <a16:creationId xmlns:a16="http://schemas.microsoft.com/office/drawing/2014/main" id="{4598EC35-FFE7-C2DA-DFEA-6D08471918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40845" y="6451600"/>
            <a:ext cx="406400" cy="406400"/>
          </a:xfrm>
          <a:prstGeom prst="rect">
            <a:avLst/>
          </a:prstGeom>
        </p:spPr>
      </p:pic>
    </p:spTree>
    <p:custDataLst>
      <p:tags r:id="rId1"/>
    </p:custDataLst>
    <p:extLst>
      <p:ext uri="{BB962C8B-B14F-4D97-AF65-F5344CB8AC3E}">
        <p14:creationId xmlns:p14="http://schemas.microsoft.com/office/powerpoint/2010/main" val="394845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28000">
        <p159:morph option="byChar"/>
      </p:transition>
    </mc:Choice>
    <mc:Fallback>
      <p:transition spd="slow" advClick="0" advTm="1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Props1.xml><?xml version="1.0" encoding="utf-8"?>
<ds:datastoreItem xmlns:ds="http://schemas.openxmlformats.org/officeDocument/2006/customXml" ds:itemID="{83AF4505-FA16-4A7D-97EF-4E2A19BEA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3168</TotalTime>
  <Words>4541</Words>
  <Application>Microsoft Office PowerPoint</Application>
  <PresentationFormat>Widescreen</PresentationFormat>
  <Paragraphs>302</Paragraphs>
  <Slides>26</Slides>
  <Notes>26</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Submitting a leave request</vt:lpstr>
      <vt:lpstr>Approval sequences</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 - T1510)</cp:lastModifiedBy>
  <cp:revision>61</cp:revision>
  <dcterms:created xsi:type="dcterms:W3CDTF">2020-11-30T10:49:03Z</dcterms:created>
  <dcterms:modified xsi:type="dcterms:W3CDTF">2024-07-19T14:18:11Z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