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57" r:id="rId7"/>
    <p:sldId id="262" r:id="rId8"/>
    <p:sldId id="26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03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60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54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69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6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3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743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197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2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03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12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B34BF-A8C6-4C4B-97A3-727D13F0B8BD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D7C00-1E73-44C5-A33D-330FC4D46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81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NHS-Private Partnership</a:t>
            </a:r>
            <a:br>
              <a:rPr lang="en-GB" dirty="0" smtClean="0"/>
            </a:br>
            <a:r>
              <a:rPr lang="en-GB" dirty="0" smtClean="0"/>
              <a:t>A response to Carter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Sumara Parvez- Head of Pharmacy- SWFT </a:t>
            </a:r>
          </a:p>
          <a:p>
            <a:r>
              <a:rPr lang="en-GB" dirty="0" smtClean="0"/>
              <a:t>Andrew Williams- Responsible Pharmacist- SWFTCS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181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Background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South Warwickshire NHS FT- set up its own Wholly Owned Subsidiary in 2011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dirty="0" smtClean="0"/>
              <a:t>The subsidiary is referred to as South Warwickshire Foundation Trust- Clinical Services (SWFT-CS)</a:t>
            </a:r>
          </a:p>
          <a:p>
            <a:r>
              <a:rPr lang="en-GB" dirty="0" smtClean="0"/>
              <a:t>In 2013- set an outpatient pharmacy service at Warwick site recruiting staff </a:t>
            </a:r>
            <a:r>
              <a:rPr lang="en-GB" smtClean="0"/>
              <a:t>from retail </a:t>
            </a:r>
            <a:endParaRPr lang="en-GB" dirty="0" smtClean="0"/>
          </a:p>
          <a:p>
            <a:r>
              <a:rPr lang="en-GB" dirty="0" smtClean="0"/>
              <a:t>In 2015- commenced management of estates &amp; second pharmacy- Stratford site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31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Previous service via outpatients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Dispensing of Out-patient prescriptions</a:t>
            </a:r>
          </a:p>
          <a:p>
            <a:r>
              <a:rPr lang="en-GB" dirty="0" smtClean="0"/>
              <a:t>M-F working to match clinic times</a:t>
            </a:r>
          </a:p>
          <a:p>
            <a:r>
              <a:rPr lang="en-GB" dirty="0" smtClean="0"/>
              <a:t>TTOs for 6 wards local to outpatient pharmacy</a:t>
            </a:r>
          </a:p>
          <a:p>
            <a:r>
              <a:rPr lang="en-GB" dirty="0" smtClean="0"/>
              <a:t>OTC and Pharmacy Medicines , Smoking Cessation , Shoe fitting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63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Carter Hospital Pharmacy Transformation plans produced</a:t>
            </a:r>
          </a:p>
          <a:p>
            <a:pPr lvl="1"/>
            <a:r>
              <a:rPr lang="en-GB" dirty="0" smtClean="0"/>
              <a:t>Review of “infrastructure activity”</a:t>
            </a:r>
          </a:p>
          <a:p>
            <a:r>
              <a:rPr lang="en-GB" dirty="0" smtClean="0"/>
              <a:t>Contract review for outpatient pharmacy service due</a:t>
            </a:r>
          </a:p>
          <a:p>
            <a:r>
              <a:rPr lang="en-GB" dirty="0" smtClean="0"/>
              <a:t>New Head of Pharmacy at SWFT</a:t>
            </a:r>
          </a:p>
          <a:p>
            <a:r>
              <a:rPr lang="en-GB" dirty="0" smtClean="0"/>
              <a:t>New Finance Director role at SWFT-CS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5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Pharmacy 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All TTOs via SWFTC- under new contract</a:t>
            </a:r>
          </a:p>
          <a:p>
            <a:r>
              <a:rPr lang="en-GB" dirty="0" smtClean="0"/>
              <a:t>Clinical screening via SWFT with dispensing at SWFT</a:t>
            </a:r>
          </a:p>
          <a:p>
            <a:r>
              <a:rPr lang="en-GB" dirty="0" smtClean="0"/>
              <a:t>Enabler-IT</a:t>
            </a:r>
          </a:p>
          <a:p>
            <a:r>
              <a:rPr lang="en-GB" dirty="0" smtClean="0"/>
              <a:t>Exemptions:</a:t>
            </a:r>
          </a:p>
          <a:p>
            <a:pPr lvl="1"/>
            <a:r>
              <a:rPr lang="en-GB" dirty="0" smtClean="0"/>
              <a:t>legal- VAT rules</a:t>
            </a:r>
          </a:p>
          <a:p>
            <a:pPr lvl="1"/>
            <a:r>
              <a:rPr lang="en-GB" dirty="0" smtClean="0"/>
              <a:t>Some community hospitals	</a:t>
            </a:r>
          </a:p>
          <a:p>
            <a:pPr lvl="2"/>
            <a:r>
              <a:rPr lang="en-GB" dirty="0" smtClean="0"/>
              <a:t>Logistics</a:t>
            </a:r>
          </a:p>
          <a:p>
            <a:pPr lvl="1"/>
            <a:r>
              <a:rPr lang="en-GB" dirty="0" smtClean="0"/>
              <a:t>Phased Roll out</a:t>
            </a:r>
          </a:p>
          <a:p>
            <a:pPr lvl="2"/>
            <a:r>
              <a:rPr lang="en-GB" dirty="0" smtClean="0"/>
              <a:t>Near completion</a:t>
            </a:r>
          </a:p>
          <a:p>
            <a:pPr marL="914400" lvl="2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161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Reduction in dispensing activity</a:t>
            </a:r>
          </a:p>
          <a:p>
            <a:pPr lvl="1"/>
            <a:r>
              <a:rPr lang="en-GB" dirty="0"/>
              <a:t>outsourced </a:t>
            </a:r>
            <a:r>
              <a:rPr lang="en-GB" dirty="0" smtClean="0"/>
              <a:t>approx.150 </a:t>
            </a:r>
            <a:r>
              <a:rPr lang="en-GB" dirty="0"/>
              <a:t>TTO items per day </a:t>
            </a:r>
            <a:endParaRPr lang="en-GB" dirty="0" smtClean="0"/>
          </a:p>
          <a:p>
            <a:r>
              <a:rPr lang="en-GB" dirty="0" smtClean="0"/>
              <a:t>Re-deployment of staff into patient facing roles from Dispensary</a:t>
            </a:r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442800"/>
              </p:ext>
            </p:extLst>
          </p:nvPr>
        </p:nvGraphicFramePr>
        <p:xfrm>
          <a:off x="683568" y="3861048"/>
          <a:ext cx="7704856" cy="237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3" imgW="5896145" imgH="1430037" progId="Word.Document.12">
                  <p:embed/>
                </p:oleObj>
              </mc:Choice>
              <mc:Fallback>
                <p:oleObj name="Document" r:id="rId3" imgW="5896145" imgH="143003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3861048"/>
                        <a:ext cx="7704856" cy="2376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3079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Help with stretch on ward based activity</a:t>
            </a:r>
          </a:p>
          <a:p>
            <a:pPr lvl="1"/>
            <a:r>
              <a:rPr lang="en-GB" dirty="0"/>
              <a:t>increased our ward-based technician input by 2.8 WTE at B4 &amp; 0.5 WTE at B5</a:t>
            </a:r>
            <a:endParaRPr lang="en-GB" dirty="0" smtClean="0"/>
          </a:p>
          <a:p>
            <a:pPr lvl="1"/>
            <a:r>
              <a:rPr lang="en-GB" dirty="0" smtClean="0"/>
              <a:t>pre-rollout- </a:t>
            </a:r>
            <a:r>
              <a:rPr lang="en-GB" dirty="0"/>
              <a:t>approx. 73% of in patient worked turned around within agreed time. This has increased to 96</a:t>
            </a:r>
            <a:r>
              <a:rPr lang="en-GB" dirty="0" smtClean="0"/>
              <a:t>%</a:t>
            </a:r>
          </a:p>
          <a:p>
            <a:pPr lvl="2"/>
            <a:r>
              <a:rPr lang="en-GB" dirty="0" smtClean="0"/>
              <a:t>Critical meds/missed doses reduction?</a:t>
            </a:r>
          </a:p>
          <a:p>
            <a:pPr lvl="1"/>
            <a:r>
              <a:rPr lang="en-GB" dirty="0"/>
              <a:t>anecdotal feedback that the wards generally like SWFTCS dispensing </a:t>
            </a:r>
            <a:r>
              <a:rPr lang="en-GB" dirty="0" smtClean="0"/>
              <a:t>TTOs- due </a:t>
            </a:r>
            <a:r>
              <a:rPr lang="en-GB" dirty="0"/>
              <a:t>to </a:t>
            </a:r>
            <a:r>
              <a:rPr lang="en-GB" dirty="0" smtClean="0"/>
              <a:t>locality and a simpler Controlled Drug supply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813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Increased ward presence to allow embedding into MDT- with focus </a:t>
            </a:r>
            <a:r>
              <a:rPr lang="en-GB" dirty="0" smtClean="0"/>
              <a:t>on:</a:t>
            </a:r>
          </a:p>
          <a:p>
            <a:pPr lvl="1"/>
            <a:r>
              <a:rPr lang="en-GB" dirty="0" smtClean="0"/>
              <a:t>increased </a:t>
            </a:r>
            <a:r>
              <a:rPr lang="en-GB" dirty="0"/>
              <a:t>counselling </a:t>
            </a:r>
            <a:endParaRPr lang="en-GB" dirty="0" smtClean="0"/>
          </a:p>
          <a:p>
            <a:pPr lvl="1"/>
            <a:r>
              <a:rPr lang="en-GB" dirty="0" smtClean="0"/>
              <a:t>involvement </a:t>
            </a:r>
            <a:r>
              <a:rPr lang="en-GB" dirty="0"/>
              <a:t>in discharge </a:t>
            </a:r>
            <a:r>
              <a:rPr lang="en-GB" dirty="0" smtClean="0"/>
              <a:t>process- release nursing time</a:t>
            </a:r>
          </a:p>
          <a:p>
            <a:r>
              <a:rPr lang="en-GB" dirty="0" smtClean="0"/>
              <a:t>Focus on one start of patient journey </a:t>
            </a:r>
          </a:p>
          <a:p>
            <a:pPr lvl="1"/>
            <a:r>
              <a:rPr lang="en-GB" dirty="0" smtClean="0"/>
              <a:t>Proactive not Reactive</a:t>
            </a:r>
          </a:p>
          <a:p>
            <a:r>
              <a:rPr lang="en-GB" dirty="0" smtClean="0"/>
              <a:t>Data collection using shared tracker system </a:t>
            </a:r>
          </a:p>
          <a:p>
            <a:pPr lvl="1"/>
            <a:r>
              <a:rPr lang="en-GB" dirty="0"/>
              <a:t>TTO turnaround data is still not </a:t>
            </a:r>
            <a:r>
              <a:rPr lang="en-GB" dirty="0" smtClean="0"/>
              <a:t>verifiable and being worked through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670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296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Document</vt:lpstr>
      <vt:lpstr>NHS-Private Partnership A response to Carter</vt:lpstr>
      <vt:lpstr>Background </vt:lpstr>
      <vt:lpstr>Previous service via outpatients</vt:lpstr>
      <vt:lpstr>2018</vt:lpstr>
      <vt:lpstr>New Pharmacy service</vt:lpstr>
      <vt:lpstr>Benefits </vt:lpstr>
      <vt:lpstr>Benefits</vt:lpstr>
      <vt:lpstr>Future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steps in Partnership Between SWFT and SWFTCS</dc:title>
  <dc:creator>Parvez Sumara (RJC) Head of Pharmacy Swark-FT</dc:creator>
  <cp:lastModifiedBy>Joanne Causer</cp:lastModifiedBy>
  <cp:revision>13</cp:revision>
  <cp:lastPrinted>2019-03-28T09:43:26Z</cp:lastPrinted>
  <dcterms:created xsi:type="dcterms:W3CDTF">2019-03-20T08:56:40Z</dcterms:created>
  <dcterms:modified xsi:type="dcterms:W3CDTF">2019-04-02T13:29:19Z</dcterms:modified>
</cp:coreProperties>
</file>