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24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0989F-EB39-494B-91F3-832EC1D9D3EE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CB301-9DFD-4770-AFF9-6A0B27AC08D3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A5B57-B056-428C-896E-5D77A75437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15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69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3888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85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452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391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78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94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25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608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0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67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8B0C0-1EA0-48CD-8075-1409AED00286}" type="datetimeFigureOut">
              <a:rPr lang="en-GB" smtClean="0"/>
              <a:t>03/04/2019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F026B-6FFB-4C7E-B388-41FAC54B8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521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Welcome</a:t>
            </a:r>
            <a:br>
              <a:rPr lang="en-GB" dirty="0" smtClean="0"/>
            </a:br>
            <a:r>
              <a:rPr lang="en-GB" b="1" dirty="0"/>
              <a:t>West Midlands Chief Pharmacists Network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 </a:t>
            </a:r>
            <a:r>
              <a:rPr lang="en-GB" dirty="0" smtClean="0"/>
              <a:t>8th</a:t>
            </a:r>
            <a:r>
              <a:rPr lang="en-GB" dirty="0"/>
              <a:t/>
            </a:r>
            <a:br>
              <a:rPr lang="en-GB" dirty="0"/>
            </a:br>
            <a:r>
              <a:rPr lang="en-GB" sz="6700" b="1" dirty="0"/>
              <a:t>Innovation </a:t>
            </a:r>
            <a:r>
              <a:rPr lang="en-GB" sz="6700" b="1" dirty="0" smtClean="0"/>
              <a:t>Day</a:t>
            </a:r>
            <a:br>
              <a:rPr lang="en-GB" sz="6700" b="1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b="1" dirty="0"/>
              <a:t>3</a:t>
            </a:r>
            <a:r>
              <a:rPr lang="en-GB" b="1" baseline="30000" dirty="0"/>
              <a:t>rd</a:t>
            </a:r>
            <a:r>
              <a:rPr lang="en-GB" b="1" dirty="0"/>
              <a:t> April 2019, </a:t>
            </a:r>
            <a:r>
              <a:rPr lang="en-GB" dirty="0"/>
              <a:t/>
            </a:r>
            <a:br>
              <a:rPr lang="en-GB" dirty="0"/>
            </a:br>
            <a:r>
              <a:rPr lang="en-GB" b="1" dirty="0" err="1"/>
              <a:t>ICentrum</a:t>
            </a:r>
            <a:r>
              <a:rPr lang="en-GB" b="1" dirty="0"/>
              <a:t>, Birmingham B7 4BH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689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>
                <a:alpha val="6000"/>
              </a:srgb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0000FF"/>
                </a:solidFill>
              </a:rPr>
              <a:t>W</a:t>
            </a:r>
            <a:r>
              <a:rPr lang="en-GB" b="1" dirty="0" smtClean="0">
                <a:solidFill>
                  <a:srgbClr val="0000FF"/>
                </a:solidFill>
              </a:rPr>
              <a:t>e need Innovation</a:t>
            </a:r>
            <a:endParaRPr lang="en-GB" b="1" dirty="0">
              <a:solidFill>
                <a:srgbClr val="0000FF"/>
              </a:solidFill>
            </a:endParaRPr>
          </a:p>
        </p:txBody>
      </p:sp>
      <p:pic>
        <p:nvPicPr>
          <p:cNvPr id="1029" name="Picture 5" descr="Image result for complex system cartoon gif"/>
          <p:cNvPicPr>
            <a:picLocks noChangeAspect="1" noChangeArrowheads="1" noCrop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24744"/>
            <a:ext cx="8280920" cy="5330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6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01680"/>
              </p:ext>
            </p:extLst>
          </p:nvPr>
        </p:nvGraphicFramePr>
        <p:xfrm>
          <a:off x="467544" y="91627"/>
          <a:ext cx="7920879" cy="6748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51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6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72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9.30am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Coffee and registration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3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10.00am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Welcome and introduction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Chair: Tony McConkey, Chair, WMCPN Workforce &amp; Development Sub Group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01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10.10am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Innovation session 1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(3 x 20 mins slots)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Pharmacy Technician Led Emergency Department Pharmacy Service (WVT)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Outsourcing discharge medicine dispensing to a third party subsidiary company (SWFT)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Pharmacist &amp; Pharmacy Technician support to Immunology and Allergy Team (UHNM)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5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11.20am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Comfort Break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Coffee &amp; Tea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11.40am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TCAM (Transfer of Care Around Medicines) project commencing in March 2019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Emma </a:t>
                      </a:r>
                      <a:r>
                        <a:rPr lang="en-GB" sz="1200" dirty="0" err="1">
                          <a:effectLst/>
                        </a:rPr>
                        <a:t>Suggett</a:t>
                      </a:r>
                      <a:r>
                        <a:rPr lang="en-GB" sz="1200" dirty="0">
                          <a:effectLst/>
                        </a:rPr>
                        <a:t>, Regional Medicines Optimisation Lead, West Midlands AHSN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12.10pm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Lunch and poster viewing 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64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13.10pm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Innovation session 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(3 x 20 mins slots)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Training Pharmacy Technicians as releasing officers in an NHS MHRA Licenced Specials Unit. (UHNM)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Introduction of automated compliance aid dispensing system(BSMHT)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1200" dirty="0">
                          <a:effectLst/>
                        </a:rPr>
                        <a:t>Pharmacy support to the Frailty Assessment Area to improve flow. (SWFT)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6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14.20pm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Comfort Break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Coffee &amp; Tea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530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14.40pm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Feedback on the West Midlands pilot “Integrating NHS pharmacy and medicines optimisation into STPs/ICS” programme.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Michelle Haddock, Birmingham &amp; Black Country STP.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0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15.10pm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Next steps and concluding comments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Chair: Tony McConkey, Chair, WMCPN Workforce &amp; Development Sub Group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15.30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Close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85" marR="38185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558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  <a:alpha val="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Important Notices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Fire Alarms and Fire Exits</a:t>
            </a:r>
          </a:p>
          <a:p>
            <a:r>
              <a:rPr lang="en-GB" sz="3600" dirty="0" smtClean="0"/>
              <a:t>Toilets</a:t>
            </a:r>
          </a:p>
          <a:p>
            <a:r>
              <a:rPr lang="en-GB" sz="3600" dirty="0" smtClean="0"/>
              <a:t>Mobile phones</a:t>
            </a:r>
          </a:p>
          <a:p>
            <a:r>
              <a:rPr lang="en-GB" sz="3600" dirty="0" smtClean="0"/>
              <a:t>Thank you : Academic Health Science Network</a:t>
            </a:r>
          </a:p>
          <a:p>
            <a:r>
              <a:rPr lang="en-GB" sz="3600" dirty="0" smtClean="0"/>
              <a:t>And Jo Causer</a:t>
            </a:r>
          </a:p>
          <a:p>
            <a:r>
              <a:rPr lang="en-GB" sz="3600" dirty="0" smtClean="0"/>
              <a:t>Meet new people, take new ideas away.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417638"/>
            <a:ext cx="1619672" cy="1012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86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233</Words>
  <Application>Microsoft Office PowerPoint</Application>
  <PresentationFormat>On-screen Show (4:3)</PresentationFormat>
  <Paragraphs>52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 Welcome West Midlands Chief Pharmacists Network  8th Innovation Day  3rd April 2019,  ICentrum, Birmingham B7 4BH </vt:lpstr>
      <vt:lpstr>We need Innovation</vt:lpstr>
      <vt:lpstr>PowerPoint Presentation</vt:lpstr>
      <vt:lpstr>Important Notices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Welcome West Midlands Chief Pharmacists Network  8th Innovation Day  3rd April 2019,  ICentrum, Birmingham B7 4BH </dc:title>
  <dc:creator>Joanne Causer</dc:creator>
  <cp:lastModifiedBy>Joanne Causer</cp:lastModifiedBy>
  <cp:revision>1</cp:revision>
  <dcterms:modified xsi:type="dcterms:W3CDTF">2019-04-03T07:22:46Z</dcterms:modified>
</cp:coreProperties>
</file>